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7" r:id="rId7"/>
    <p:sldId id="353" r:id="rId8"/>
    <p:sldId id="292" r:id="rId9"/>
    <p:sldId id="268" r:id="rId10"/>
    <p:sldId id="293" r:id="rId11"/>
    <p:sldId id="264" r:id="rId12"/>
    <p:sldId id="317" r:id="rId13"/>
    <p:sldId id="319" r:id="rId14"/>
    <p:sldId id="320" r:id="rId15"/>
    <p:sldId id="321" r:id="rId16"/>
    <p:sldId id="294" r:id="rId17"/>
    <p:sldId id="323" r:id="rId18"/>
    <p:sldId id="315" r:id="rId19"/>
    <p:sldId id="328" r:id="rId20"/>
    <p:sldId id="316" r:id="rId21"/>
    <p:sldId id="263" r:id="rId22"/>
    <p:sldId id="324" r:id="rId23"/>
    <p:sldId id="325" r:id="rId24"/>
    <p:sldId id="326" r:id="rId25"/>
    <p:sldId id="327" r:id="rId26"/>
    <p:sldId id="354" r:id="rId27"/>
    <p:sldId id="352" r:id="rId28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077"/>
    <a:srgbClr val="BF55DB"/>
    <a:srgbClr val="F8D845"/>
    <a:srgbClr val="F77258"/>
    <a:srgbClr val="FEFEFE"/>
    <a:srgbClr val="FFFFFF"/>
    <a:srgbClr val="C6C6C6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2" y="77"/>
      </p:cViewPr>
      <p:guideLst>
        <p:guide orient="horz" pos="2084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B99B0B7-584C-40D5-9D7F-95FC98879DC3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等线" pitchFamily="2" charset="-122"/>
                <a:ea typeface="等线" pitchFamily="2" charset="-122"/>
              </a:defRPr>
            </a:lvl1pPr>
          </a:lstStyle>
          <a:p>
            <a:pPr>
              <a:defRPr/>
            </a:pPr>
            <a:fld id="{9125B56A-3DBC-45E4-9F8C-8EB14D10B9D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版权声明：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锐旗设计</a:t>
            </a:r>
            <a:r>
              <a:rPr lang="en-US" altLang="zh-CN" dirty="0" smtClean="0"/>
              <a:t>】:https://9ppt.taobao.com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7F7A2D0-6E26-42CB-A1FC-1BE3E6861CD8}" type="slidenum">
              <a:rPr lang="zh-CN" altLang="en-US" smtClean="0">
                <a:latin typeface="等线" pitchFamily="2" charset="-122"/>
                <a:ea typeface="等线" pitchFamily="2" charset="-122"/>
              </a:rPr>
            </a:fld>
            <a:endParaRPr lang="zh-CN" altLang="en-US" smtClean="0">
              <a:latin typeface="等线" pitchFamily="2" charset="-122"/>
              <a:ea typeface="等线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版权声明：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锐旗设计</a:t>
            </a:r>
            <a:r>
              <a:rPr lang="en-US" altLang="zh-CN" dirty="0" smtClean="0"/>
              <a:t>】:https://9ppt.taobao.com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25B56A-3DBC-45E4-9F8C-8EB14D10B9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354513" y="-635000"/>
            <a:ext cx="727075" cy="63500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5348288" y="-635000"/>
            <a:ext cx="725487" cy="635000"/>
          </a:xfrm>
          <a:prstGeom prst="rec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6340475" y="-635000"/>
            <a:ext cx="725488" cy="635000"/>
          </a:xfrm>
          <a:prstGeom prst="rect">
            <a:avLst/>
          </a:pr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7332663" y="-635000"/>
            <a:ext cx="727075" cy="635000"/>
          </a:xfrm>
          <a:prstGeom prst="rec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0D994-80B8-4FC9-A3A8-D6716D8402D7}" type="datetimeFigureOut">
              <a:rPr lang="zh-CN" altLang="en-US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633B5-7627-4AB2-BA1D-D13942A7C72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57AC0-5D77-4230-88F1-A9A6667A77F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5D5E5-7B37-4A74-BF88-69448A0A7E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DAB08-1CF6-4C43-A920-2179BF26F68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5A8C7-95FD-44BF-9544-E75299FC2E0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1D351-7A7B-42CD-9539-EAF7EFD9343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5DE58-A9F7-47F8-B1A5-3482AB88A8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28CAF-8369-4795-AF33-3A4767222B9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FD819-AC47-454A-BD59-4214FC721B4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95DD4-4F3B-4808-A30D-7D90FE15619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56093-4A46-499A-9884-1C2D0032A2B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8ECF9-734B-498A-AED7-22FBE7C54B7D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6CD987-8BDA-4450-AC09-E25E4FCA7BD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078CA-1F4D-47CD-9154-F02C31F7FB8A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03EF7-31BD-4E45-ACFC-2AD2C196B30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C98D2-7900-47B0-8797-F2A465A4E0B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14287A-F440-4F72-A425-03D3EEDCF10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912FA-D875-4380-840D-80FF85EE745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6A3F9-A94C-4408-9B16-290FB94441D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7E70ED-B919-4EE0-AAE4-DDCC899DA98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96033-7AC3-43DA-ABC7-DC3B472055B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51113AF7-8E6F-4278-AF14-1BCE30728F8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F0A8334-D66D-4FC8-ABFE-8D7C9EA2E67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7.emf"/><Relationship Id="rId1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1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1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1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1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1" Type="http://schemas.openxmlformats.org/officeDocument/2006/relationships/oleObject" Target="../embeddings/oleObject7.bin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1" Type="http://schemas.openxmlformats.org/officeDocument/2006/relationships/oleObject" Target="../embeddings/oleObject8.bin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087" name="组合 17"/>
          <p:cNvGrpSpPr/>
          <p:nvPr/>
        </p:nvGrpSpPr>
        <p:grpSpPr bwMode="auto">
          <a:xfrm>
            <a:off x="5038726" y="2366328"/>
            <a:ext cx="6234113" cy="2124465"/>
            <a:chOff x="83682" y="2379371"/>
            <a:chExt cx="6234569" cy="2123994"/>
          </a:xfrm>
        </p:grpSpPr>
        <p:sp>
          <p:nvSpPr>
            <p:cNvPr id="3089" name="文本框 18"/>
            <p:cNvSpPr txBox="1">
              <a:spLocks noChangeArrowheads="1"/>
            </p:cNvSpPr>
            <p:nvPr/>
          </p:nvSpPr>
          <p:spPr bwMode="auto">
            <a:xfrm>
              <a:off x="271278" y="2379371"/>
              <a:ext cx="4115955" cy="1070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联盟消消乐</a:t>
              </a:r>
              <a:endParaRPr lang="zh-CN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0" name="文本框 19"/>
            <p:cNvSpPr txBox="1">
              <a:spLocks noChangeArrowheads="1"/>
            </p:cNvSpPr>
            <p:nvPr/>
          </p:nvSpPr>
          <p:spPr bwMode="auto">
            <a:xfrm>
              <a:off x="83682" y="3530761"/>
              <a:ext cx="6234569" cy="972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5400" b="1">
                  <a:solidFill>
                    <a:srgbClr val="353A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5400" b="1">
                  <a:solidFill>
                    <a:srgbClr val="353A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需求说明书</a:t>
              </a:r>
              <a:endParaRPr lang="zh-CN" altLang="en-US" sz="5400" b="1">
                <a:solidFill>
                  <a:srgbClr val="353A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G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4125" y="121285"/>
            <a:ext cx="3219450" cy="241109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357505" y="267335"/>
            <a:ext cx="1828800" cy="1828800"/>
            <a:chOff x="1605" y="3255"/>
            <a:chExt cx="2880" cy="2880"/>
          </a:xfrm>
        </p:grpSpPr>
        <p:sp>
          <p:nvSpPr>
            <p:cNvPr id="6" name="Oval 1"/>
            <p:cNvSpPr/>
            <p:nvPr/>
          </p:nvSpPr>
          <p:spPr>
            <a:xfrm>
              <a:off x="1605" y="3255"/>
              <a:ext cx="2880" cy="2880"/>
            </a:xfrm>
            <a:prstGeom prst="ellipse">
              <a:avLst/>
            </a:prstGeom>
            <a:noFill/>
            <a:ln w="3175" cmpd="sng">
              <a:solidFill>
                <a:srgbClr val="F0407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7" name="Oval 5"/>
            <p:cNvSpPr/>
            <p:nvPr/>
          </p:nvSpPr>
          <p:spPr>
            <a:xfrm>
              <a:off x="1820" y="3470"/>
              <a:ext cx="2450" cy="2450"/>
            </a:xfrm>
            <a:prstGeom prst="ellipse">
              <a:avLst/>
            </a:prstGeom>
            <a:noFill/>
            <a:ln w="3175" cmpd="sng">
              <a:solidFill>
                <a:srgbClr val="F0407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数据流图</a:t>
              </a:r>
              <a:endPara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Arc 6"/>
            <p:cNvSpPr/>
            <p:nvPr/>
          </p:nvSpPr>
          <p:spPr>
            <a:xfrm>
              <a:off x="1718" y="3368"/>
              <a:ext cx="2655" cy="2655"/>
            </a:xfrm>
            <a:prstGeom prst="arc">
              <a:avLst>
                <a:gd name="adj1" fmla="val 16200000"/>
                <a:gd name="adj2" fmla="val 8631227"/>
              </a:avLst>
            </a:prstGeom>
            <a:noFill/>
            <a:ln w="127000" cmpd="sng">
              <a:solidFill>
                <a:srgbClr val="F0407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n>
                  <a:solidFill>
                    <a:srgbClr val="FDFDFD">
                      <a:alpha val="30000"/>
                    </a:srgbClr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5" name="Freeform 18"/>
          <p:cNvSpPr/>
          <p:nvPr/>
        </p:nvSpPr>
        <p:spPr bwMode="auto">
          <a:xfrm>
            <a:off x="114300" y="2106295"/>
            <a:ext cx="2822575" cy="1265555"/>
          </a:xfrm>
          <a:custGeom>
            <a:avLst/>
            <a:gdLst>
              <a:gd name="T0" fmla="*/ 127 w 127"/>
              <a:gd name="T1" fmla="*/ 64 h 124"/>
              <a:gd name="T2" fmla="*/ 117 w 127"/>
              <a:gd name="T3" fmla="*/ 76 h 124"/>
              <a:gd name="T4" fmla="*/ 8 w 127"/>
              <a:gd name="T5" fmla="*/ 124 h 124"/>
              <a:gd name="T6" fmla="*/ 2 w 127"/>
              <a:gd name="T7" fmla="*/ 123 h 124"/>
              <a:gd name="T8" fmla="*/ 1 w 127"/>
              <a:gd name="T9" fmla="*/ 118 h 124"/>
              <a:gd name="T10" fmla="*/ 6 w 127"/>
              <a:gd name="T11" fmla="*/ 94 h 124"/>
              <a:gd name="T12" fmla="*/ 39 w 127"/>
              <a:gd name="T13" fmla="*/ 62 h 124"/>
              <a:gd name="T14" fmla="*/ 19 w 127"/>
              <a:gd name="T15" fmla="*/ 38 h 124"/>
              <a:gd name="T16" fmla="*/ 26 w 127"/>
              <a:gd name="T17" fmla="*/ 6 h 124"/>
              <a:gd name="T18" fmla="*/ 32 w 127"/>
              <a:gd name="T19" fmla="*/ 1 h 124"/>
              <a:gd name="T20" fmla="*/ 39 w 127"/>
              <a:gd name="T21" fmla="*/ 2 h 124"/>
              <a:gd name="T22" fmla="*/ 121 w 127"/>
              <a:gd name="T23" fmla="*/ 52 h 124"/>
              <a:gd name="T24" fmla="*/ 127 w 127"/>
              <a:gd name="T25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F04077"/>
          </a:solidFill>
          <a:ln w="3175" cap="flat" cmpd="sng" algn="ctr">
            <a:noFill/>
            <a:prstDash val="solid"/>
          </a:ln>
          <a:effectLst/>
        </p:spPr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0" kern="0">
              <a:latin typeface="Lato" panose="020F0502020204030203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9970" y="2546350"/>
            <a:ext cx="197485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数据流顶层图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对象 11"/>
          <p:cNvGraphicFramePr/>
          <p:nvPr/>
        </p:nvGraphicFramePr>
        <p:xfrm>
          <a:off x="3004820" y="1279843"/>
          <a:ext cx="8564880" cy="11343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1" imgW="5248910" imgH="5521325" progId="Word.Document.8">
                  <p:embed/>
                </p:oleObj>
              </mc:Choice>
              <mc:Fallback>
                <p:oleObj name="" r:id="rId1" imgW="5248910" imgH="5521325" progId="Word.Document.8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04820" y="1279843"/>
                        <a:ext cx="8564880" cy="11343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内容占位符 13"/>
          <p:cNvGraphicFramePr>
            <a:graphicFrameLocks noChangeAspect="1"/>
          </p:cNvGraphicFramePr>
          <p:nvPr>
            <p:ph idx="1"/>
          </p:nvPr>
        </p:nvGraphicFramePr>
        <p:xfrm>
          <a:off x="2479040" y="3930650"/>
          <a:ext cx="8528685" cy="7254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3" imgW="5228590" imgH="5434330" progId="Word.Document.8">
                  <p:embed/>
                </p:oleObj>
              </mc:Choice>
              <mc:Fallback>
                <p:oleObj name="" r:id="rId3" imgW="5228590" imgH="5434330" progId="Word.Document.8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9040" y="3930650"/>
                        <a:ext cx="8528685" cy="7254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111760" y="4674235"/>
            <a:ext cx="2999740" cy="1264920"/>
            <a:chOff x="563" y="3301"/>
            <a:chExt cx="4724" cy="1992"/>
          </a:xfrm>
        </p:grpSpPr>
        <p:sp>
          <p:nvSpPr>
            <p:cNvPr id="17" name="Freeform 18"/>
            <p:cNvSpPr/>
            <p:nvPr/>
          </p:nvSpPr>
          <p:spPr bwMode="auto">
            <a:xfrm>
              <a:off x="563" y="3301"/>
              <a:ext cx="4445" cy="1993"/>
            </a:xfrm>
            <a:custGeom>
              <a:avLst/>
              <a:gdLst>
                <a:gd name="T0" fmla="*/ 127 w 127"/>
                <a:gd name="T1" fmla="*/ 64 h 124"/>
                <a:gd name="T2" fmla="*/ 117 w 127"/>
                <a:gd name="T3" fmla="*/ 76 h 124"/>
                <a:gd name="T4" fmla="*/ 8 w 127"/>
                <a:gd name="T5" fmla="*/ 124 h 124"/>
                <a:gd name="T6" fmla="*/ 2 w 127"/>
                <a:gd name="T7" fmla="*/ 123 h 124"/>
                <a:gd name="T8" fmla="*/ 1 w 127"/>
                <a:gd name="T9" fmla="*/ 118 h 124"/>
                <a:gd name="T10" fmla="*/ 6 w 127"/>
                <a:gd name="T11" fmla="*/ 94 h 124"/>
                <a:gd name="T12" fmla="*/ 39 w 127"/>
                <a:gd name="T13" fmla="*/ 62 h 124"/>
                <a:gd name="T14" fmla="*/ 19 w 127"/>
                <a:gd name="T15" fmla="*/ 38 h 124"/>
                <a:gd name="T16" fmla="*/ 26 w 127"/>
                <a:gd name="T17" fmla="*/ 6 h 124"/>
                <a:gd name="T18" fmla="*/ 32 w 127"/>
                <a:gd name="T19" fmla="*/ 1 h 124"/>
                <a:gd name="T20" fmla="*/ 39 w 127"/>
                <a:gd name="T21" fmla="*/ 2 h 124"/>
                <a:gd name="T22" fmla="*/ 121 w 127"/>
                <a:gd name="T23" fmla="*/ 52 h 124"/>
                <a:gd name="T24" fmla="*/ 127 w 127"/>
                <a:gd name="T25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24">
                  <a:moveTo>
                    <a:pt x="127" y="64"/>
                  </a:moveTo>
                  <a:cubicBezTo>
                    <a:pt x="127" y="71"/>
                    <a:pt x="117" y="76"/>
                    <a:pt x="117" y="76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4" y="124"/>
                    <a:pt x="2" y="123"/>
                  </a:cubicBezTo>
                  <a:cubicBezTo>
                    <a:pt x="0" y="121"/>
                    <a:pt x="1" y="118"/>
                    <a:pt x="1" y="118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94"/>
                    <a:pt x="39" y="81"/>
                    <a:pt x="39" y="62"/>
                  </a:cubicBezTo>
                  <a:cubicBezTo>
                    <a:pt x="40" y="48"/>
                    <a:pt x="19" y="38"/>
                    <a:pt x="19" y="3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8" y="2"/>
                    <a:pt x="32" y="1"/>
                  </a:cubicBezTo>
                  <a:cubicBezTo>
                    <a:pt x="36" y="0"/>
                    <a:pt x="39" y="2"/>
                    <a:pt x="39" y="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2"/>
                    <a:pt x="127" y="57"/>
                    <a:pt x="127" y="64"/>
                  </a:cubicBezTo>
                  <a:close/>
                </a:path>
              </a:pathLst>
            </a:custGeom>
            <a:solidFill>
              <a:srgbClr val="F04077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kern="0">
                <a:latin typeface="Lato" panose="020F0502020204030203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009" y="3994"/>
              <a:ext cx="3278" cy="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数据流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层图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comb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31140" y="2167890"/>
          <a:ext cx="11730355" cy="16882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264150" imgH="7575550" progId="Word.Document.8">
                  <p:embed/>
                </p:oleObj>
              </mc:Choice>
              <mc:Fallback>
                <p:oleObj name="" r:id="rId1" imgW="5264150" imgH="7575550" progId="Word.Document.8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140" y="2167890"/>
                        <a:ext cx="11730355" cy="16882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487045" y="179070"/>
            <a:ext cx="1828800" cy="1828800"/>
            <a:chOff x="5975" y="3255"/>
            <a:chExt cx="2880" cy="2880"/>
          </a:xfrm>
        </p:grpSpPr>
        <p:sp>
          <p:nvSpPr>
            <p:cNvPr id="9" name="Oval 7"/>
            <p:cNvSpPr/>
            <p:nvPr/>
          </p:nvSpPr>
          <p:spPr>
            <a:xfrm>
              <a:off x="5975" y="3255"/>
              <a:ext cx="2880" cy="2880"/>
            </a:xfrm>
            <a:prstGeom prst="ellipse">
              <a:avLst/>
            </a:prstGeom>
            <a:noFill/>
            <a:ln w="3175" cmpd="sng">
              <a:solidFill>
                <a:srgbClr val="F8D84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0" name="Oval 8"/>
            <p:cNvSpPr/>
            <p:nvPr/>
          </p:nvSpPr>
          <p:spPr>
            <a:xfrm>
              <a:off x="6190" y="3470"/>
              <a:ext cx="2450" cy="2450"/>
            </a:xfrm>
            <a:prstGeom prst="ellipse">
              <a:avLst/>
            </a:prstGeom>
            <a:noFill/>
            <a:ln w="3175" cmpd="sng">
              <a:solidFill>
                <a:srgbClr val="F8D84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E-R</a:t>
              </a: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</a:t>
              </a:r>
              <a:endPara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Arc 11"/>
            <p:cNvSpPr/>
            <p:nvPr/>
          </p:nvSpPr>
          <p:spPr>
            <a:xfrm>
              <a:off x="6088" y="3368"/>
              <a:ext cx="2655" cy="2655"/>
            </a:xfrm>
            <a:prstGeom prst="arc">
              <a:avLst>
                <a:gd name="adj1" fmla="val 16200000"/>
                <a:gd name="adj2" fmla="val 19517212"/>
              </a:avLst>
            </a:prstGeom>
            <a:noFill/>
            <a:ln w="127000" cmpd="sng">
              <a:solidFill>
                <a:srgbClr val="F8D84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n>
                  <a:solidFill>
                    <a:srgbClr val="FDFDFD">
                      <a:alpha val="30000"/>
                    </a:srgbClr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>
    <p:comb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480185" y="1956118"/>
          <a:ext cx="10720705" cy="21118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253355" imgH="11797030" progId="Word.Document.8">
                  <p:embed/>
                </p:oleObj>
              </mc:Choice>
              <mc:Fallback>
                <p:oleObj name="" r:id="rId1" imgW="5253355" imgH="11797030" progId="Word.Document.8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80185" y="1956118"/>
                        <a:ext cx="10720705" cy="21118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158115" y="198755"/>
            <a:ext cx="1828800" cy="1828800"/>
            <a:chOff x="10345" y="3255"/>
            <a:chExt cx="2880" cy="2880"/>
          </a:xfrm>
        </p:grpSpPr>
        <p:sp>
          <p:nvSpPr>
            <p:cNvPr id="12" name="Oval 13"/>
            <p:cNvSpPr/>
            <p:nvPr/>
          </p:nvSpPr>
          <p:spPr>
            <a:xfrm>
              <a:off x="10345" y="3255"/>
              <a:ext cx="2880" cy="2880"/>
            </a:xfrm>
            <a:prstGeom prst="ellipse">
              <a:avLst/>
            </a:prstGeom>
            <a:noFill/>
            <a:ln w="3175" cmpd="sng">
              <a:solidFill>
                <a:srgbClr val="BF55D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3" name="Oval 14"/>
            <p:cNvSpPr/>
            <p:nvPr/>
          </p:nvSpPr>
          <p:spPr>
            <a:xfrm>
              <a:off x="10560" y="3470"/>
              <a:ext cx="2450" cy="2450"/>
            </a:xfrm>
            <a:prstGeom prst="ellipse">
              <a:avLst/>
            </a:prstGeom>
            <a:noFill/>
            <a:ln w="3175" cmpd="sng">
              <a:solidFill>
                <a:srgbClr val="BF55D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状态转换图</a:t>
              </a:r>
              <a:endPara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Arc 15"/>
            <p:cNvSpPr/>
            <p:nvPr/>
          </p:nvSpPr>
          <p:spPr>
            <a:xfrm>
              <a:off x="10458" y="3368"/>
              <a:ext cx="2655" cy="2655"/>
            </a:xfrm>
            <a:prstGeom prst="arc">
              <a:avLst>
                <a:gd name="adj1" fmla="val 16200000"/>
                <a:gd name="adj2" fmla="val 12510888"/>
              </a:avLst>
            </a:prstGeom>
            <a:noFill/>
            <a:ln w="127000" cmpd="sng">
              <a:solidFill>
                <a:srgbClr val="BF55D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n>
                  <a:solidFill>
                    <a:srgbClr val="FDFDFD">
                      <a:alpha val="30000"/>
                    </a:srgbClr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>
    <p:checke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386330" y="467995"/>
          <a:ext cx="8809355" cy="14483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259070" imgH="8645525" progId="Word.Document.8">
                  <p:embed/>
                </p:oleObj>
              </mc:Choice>
              <mc:Fallback>
                <p:oleObj name="" r:id="rId1" imgW="5259070" imgH="8645525" progId="Word.Document.8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86330" y="467995"/>
                        <a:ext cx="8809355" cy="14483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229235" y="111760"/>
            <a:ext cx="1828800" cy="1828800"/>
            <a:chOff x="14715" y="3255"/>
            <a:chExt cx="2880" cy="2880"/>
          </a:xfrm>
        </p:grpSpPr>
        <p:sp>
          <p:nvSpPr>
            <p:cNvPr id="15" name="Oval 16"/>
            <p:cNvSpPr/>
            <p:nvPr/>
          </p:nvSpPr>
          <p:spPr>
            <a:xfrm>
              <a:off x="14715" y="3255"/>
              <a:ext cx="2880" cy="2880"/>
            </a:xfrm>
            <a:prstGeom prst="ellipse">
              <a:avLst/>
            </a:prstGeom>
            <a:noFill/>
            <a:ln w="3175" cmpd="sng">
              <a:solidFill>
                <a:srgbClr val="F7725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6" name="Oval 17"/>
            <p:cNvSpPr/>
            <p:nvPr/>
          </p:nvSpPr>
          <p:spPr>
            <a:xfrm>
              <a:off x="14930" y="3470"/>
              <a:ext cx="2450" cy="2450"/>
            </a:xfrm>
            <a:prstGeom prst="ellipse">
              <a:avLst/>
            </a:prstGeom>
            <a:noFill/>
            <a:ln w="3175" cmpd="sng">
              <a:solidFill>
                <a:srgbClr val="F7725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IPO</a:t>
              </a: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</a:t>
              </a:r>
              <a:endPara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Arc 18"/>
            <p:cNvSpPr/>
            <p:nvPr/>
          </p:nvSpPr>
          <p:spPr>
            <a:xfrm>
              <a:off x="14828" y="3368"/>
              <a:ext cx="2655" cy="2655"/>
            </a:xfrm>
            <a:prstGeom prst="arc">
              <a:avLst>
                <a:gd name="adj1" fmla="val 16200000"/>
                <a:gd name="adj2" fmla="val 4817729"/>
              </a:avLst>
            </a:prstGeom>
            <a:noFill/>
            <a:ln w="127000" cmpd="sng">
              <a:solidFill>
                <a:srgbClr val="F7725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n>
                  <a:solidFill>
                    <a:srgbClr val="FDFDFD">
                      <a:alpha val="30000"/>
                    </a:srgbClr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>
    <p:circl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8688" name="组合 17"/>
          <p:cNvGrpSpPr/>
          <p:nvPr/>
        </p:nvGrpSpPr>
        <p:grpSpPr bwMode="auto">
          <a:xfrm rot="0">
            <a:off x="5226685" y="2244725"/>
            <a:ext cx="6233795" cy="1759585"/>
            <a:chOff x="271020" y="2420002"/>
            <a:chExt cx="6234569" cy="1758698"/>
          </a:xfrm>
        </p:grpSpPr>
        <p:sp>
          <p:nvSpPr>
            <p:cNvPr id="28690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04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691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08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数据字典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plus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1838325" y="1311910"/>
            <a:ext cx="8491855" cy="604520"/>
            <a:chOff x="2849" y="6416"/>
            <a:chExt cx="13373" cy="952"/>
          </a:xfrm>
        </p:grpSpPr>
        <p:grpSp>
          <p:nvGrpSpPr>
            <p:cNvPr id="103" name="Group 40"/>
            <p:cNvGrpSpPr/>
            <p:nvPr/>
          </p:nvGrpSpPr>
          <p:grpSpPr>
            <a:xfrm>
              <a:off x="2849" y="6416"/>
              <a:ext cx="1294" cy="952"/>
              <a:chOff x="3937000" y="1643063"/>
              <a:chExt cx="541338" cy="398463"/>
            </a:xfrm>
            <a:solidFill>
              <a:srgbClr val="F8D845"/>
            </a:solidFill>
          </p:grpSpPr>
          <p:sp>
            <p:nvSpPr>
              <p:cNvPr id="104" name="Freeform 18"/>
              <p:cNvSpPr>
                <a:spLocks noEditPoints="1"/>
              </p:cNvSpPr>
              <p:nvPr/>
            </p:nvSpPr>
            <p:spPr bwMode="auto">
              <a:xfrm>
                <a:off x="3952875" y="1643063"/>
                <a:ext cx="514350" cy="315913"/>
              </a:xfrm>
              <a:custGeom>
                <a:avLst/>
                <a:gdLst>
                  <a:gd name="T0" fmla="*/ 324 w 324"/>
                  <a:gd name="T1" fmla="*/ 0 h 199"/>
                  <a:gd name="T2" fmla="*/ 0 w 324"/>
                  <a:gd name="T3" fmla="*/ 0 h 199"/>
                  <a:gd name="T4" fmla="*/ 0 w 324"/>
                  <a:gd name="T5" fmla="*/ 199 h 199"/>
                  <a:gd name="T6" fmla="*/ 324 w 324"/>
                  <a:gd name="T7" fmla="*/ 199 h 199"/>
                  <a:gd name="T8" fmla="*/ 324 w 324"/>
                  <a:gd name="T9" fmla="*/ 0 h 199"/>
                  <a:gd name="T10" fmla="*/ 310 w 324"/>
                  <a:gd name="T11" fmla="*/ 182 h 199"/>
                  <a:gd name="T12" fmla="*/ 14 w 324"/>
                  <a:gd name="T13" fmla="*/ 182 h 199"/>
                  <a:gd name="T14" fmla="*/ 14 w 324"/>
                  <a:gd name="T15" fmla="*/ 14 h 199"/>
                  <a:gd name="T16" fmla="*/ 310 w 324"/>
                  <a:gd name="T17" fmla="*/ 14 h 199"/>
                  <a:gd name="T18" fmla="*/ 310 w 324"/>
                  <a:gd name="T19" fmla="*/ 18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4" h="199">
                    <a:moveTo>
                      <a:pt x="324" y="0"/>
                    </a:moveTo>
                    <a:lnTo>
                      <a:pt x="0" y="0"/>
                    </a:lnTo>
                    <a:lnTo>
                      <a:pt x="0" y="199"/>
                    </a:lnTo>
                    <a:lnTo>
                      <a:pt x="324" y="199"/>
                    </a:lnTo>
                    <a:lnTo>
                      <a:pt x="324" y="0"/>
                    </a:lnTo>
                    <a:close/>
                    <a:moveTo>
                      <a:pt x="310" y="182"/>
                    </a:moveTo>
                    <a:lnTo>
                      <a:pt x="14" y="182"/>
                    </a:lnTo>
                    <a:lnTo>
                      <a:pt x="14" y="14"/>
                    </a:lnTo>
                    <a:lnTo>
                      <a:pt x="310" y="14"/>
                    </a:lnTo>
                    <a:lnTo>
                      <a:pt x="310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Freeform 19"/>
              <p:cNvSpPr/>
              <p:nvPr/>
            </p:nvSpPr>
            <p:spPr bwMode="auto">
              <a:xfrm>
                <a:off x="3937000" y="1973263"/>
                <a:ext cx="541338" cy="68263"/>
              </a:xfrm>
              <a:custGeom>
                <a:avLst/>
                <a:gdLst>
                  <a:gd name="T0" fmla="*/ 341 w 341"/>
                  <a:gd name="T1" fmla="*/ 26 h 43"/>
                  <a:gd name="T2" fmla="*/ 334 w 341"/>
                  <a:gd name="T3" fmla="*/ 0 h 43"/>
                  <a:gd name="T4" fmla="*/ 7 w 341"/>
                  <a:gd name="T5" fmla="*/ 0 h 43"/>
                  <a:gd name="T6" fmla="*/ 0 w 341"/>
                  <a:gd name="T7" fmla="*/ 26 h 43"/>
                  <a:gd name="T8" fmla="*/ 0 w 341"/>
                  <a:gd name="T9" fmla="*/ 26 h 43"/>
                  <a:gd name="T10" fmla="*/ 0 w 341"/>
                  <a:gd name="T11" fmla="*/ 43 h 43"/>
                  <a:gd name="T12" fmla="*/ 341 w 341"/>
                  <a:gd name="T13" fmla="*/ 43 h 43"/>
                  <a:gd name="T14" fmla="*/ 341 w 341"/>
                  <a:gd name="T15" fmla="*/ 26 h 43"/>
                  <a:gd name="T16" fmla="*/ 341 w 341"/>
                  <a:gd name="T17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1" h="43">
                    <a:moveTo>
                      <a:pt x="341" y="26"/>
                    </a:moveTo>
                    <a:lnTo>
                      <a:pt x="334" y="0"/>
                    </a:lnTo>
                    <a:lnTo>
                      <a:pt x="7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43"/>
                    </a:lnTo>
                    <a:lnTo>
                      <a:pt x="341" y="43"/>
                    </a:lnTo>
                    <a:lnTo>
                      <a:pt x="341" y="26"/>
                    </a:lnTo>
                    <a:lnTo>
                      <a:pt x="341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6" name="Group 41"/>
            <p:cNvGrpSpPr/>
            <p:nvPr/>
          </p:nvGrpSpPr>
          <p:grpSpPr>
            <a:xfrm>
              <a:off x="4186" y="6416"/>
              <a:ext cx="1294" cy="952"/>
              <a:chOff x="3937000" y="1643063"/>
              <a:chExt cx="541338" cy="398463"/>
            </a:xfrm>
            <a:solidFill>
              <a:srgbClr val="F8D845"/>
            </a:solidFill>
          </p:grpSpPr>
          <p:sp>
            <p:nvSpPr>
              <p:cNvPr id="107" name="Freeform 18"/>
              <p:cNvSpPr>
                <a:spLocks noEditPoints="1"/>
              </p:cNvSpPr>
              <p:nvPr/>
            </p:nvSpPr>
            <p:spPr bwMode="auto">
              <a:xfrm>
                <a:off x="3952875" y="1643063"/>
                <a:ext cx="514350" cy="315913"/>
              </a:xfrm>
              <a:custGeom>
                <a:avLst/>
                <a:gdLst>
                  <a:gd name="T0" fmla="*/ 324 w 324"/>
                  <a:gd name="T1" fmla="*/ 0 h 199"/>
                  <a:gd name="T2" fmla="*/ 0 w 324"/>
                  <a:gd name="T3" fmla="*/ 0 h 199"/>
                  <a:gd name="T4" fmla="*/ 0 w 324"/>
                  <a:gd name="T5" fmla="*/ 199 h 199"/>
                  <a:gd name="T6" fmla="*/ 324 w 324"/>
                  <a:gd name="T7" fmla="*/ 199 h 199"/>
                  <a:gd name="T8" fmla="*/ 324 w 324"/>
                  <a:gd name="T9" fmla="*/ 0 h 199"/>
                  <a:gd name="T10" fmla="*/ 310 w 324"/>
                  <a:gd name="T11" fmla="*/ 182 h 199"/>
                  <a:gd name="T12" fmla="*/ 14 w 324"/>
                  <a:gd name="T13" fmla="*/ 182 h 199"/>
                  <a:gd name="T14" fmla="*/ 14 w 324"/>
                  <a:gd name="T15" fmla="*/ 14 h 199"/>
                  <a:gd name="T16" fmla="*/ 310 w 324"/>
                  <a:gd name="T17" fmla="*/ 14 h 199"/>
                  <a:gd name="T18" fmla="*/ 310 w 324"/>
                  <a:gd name="T19" fmla="*/ 18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4" h="199">
                    <a:moveTo>
                      <a:pt x="324" y="0"/>
                    </a:moveTo>
                    <a:lnTo>
                      <a:pt x="0" y="0"/>
                    </a:lnTo>
                    <a:lnTo>
                      <a:pt x="0" y="199"/>
                    </a:lnTo>
                    <a:lnTo>
                      <a:pt x="324" y="199"/>
                    </a:lnTo>
                    <a:lnTo>
                      <a:pt x="324" y="0"/>
                    </a:lnTo>
                    <a:close/>
                    <a:moveTo>
                      <a:pt x="310" y="182"/>
                    </a:moveTo>
                    <a:lnTo>
                      <a:pt x="14" y="182"/>
                    </a:lnTo>
                    <a:lnTo>
                      <a:pt x="14" y="14"/>
                    </a:lnTo>
                    <a:lnTo>
                      <a:pt x="310" y="14"/>
                    </a:lnTo>
                    <a:lnTo>
                      <a:pt x="310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Freeform 19"/>
              <p:cNvSpPr/>
              <p:nvPr/>
            </p:nvSpPr>
            <p:spPr bwMode="auto">
              <a:xfrm>
                <a:off x="3937000" y="1973263"/>
                <a:ext cx="541338" cy="68263"/>
              </a:xfrm>
              <a:custGeom>
                <a:avLst/>
                <a:gdLst>
                  <a:gd name="T0" fmla="*/ 341 w 341"/>
                  <a:gd name="T1" fmla="*/ 26 h 43"/>
                  <a:gd name="T2" fmla="*/ 334 w 341"/>
                  <a:gd name="T3" fmla="*/ 0 h 43"/>
                  <a:gd name="T4" fmla="*/ 7 w 341"/>
                  <a:gd name="T5" fmla="*/ 0 h 43"/>
                  <a:gd name="T6" fmla="*/ 0 w 341"/>
                  <a:gd name="T7" fmla="*/ 26 h 43"/>
                  <a:gd name="T8" fmla="*/ 0 w 341"/>
                  <a:gd name="T9" fmla="*/ 26 h 43"/>
                  <a:gd name="T10" fmla="*/ 0 w 341"/>
                  <a:gd name="T11" fmla="*/ 43 h 43"/>
                  <a:gd name="T12" fmla="*/ 341 w 341"/>
                  <a:gd name="T13" fmla="*/ 43 h 43"/>
                  <a:gd name="T14" fmla="*/ 341 w 341"/>
                  <a:gd name="T15" fmla="*/ 26 h 43"/>
                  <a:gd name="T16" fmla="*/ 341 w 341"/>
                  <a:gd name="T17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1" h="43">
                    <a:moveTo>
                      <a:pt x="341" y="26"/>
                    </a:moveTo>
                    <a:lnTo>
                      <a:pt x="334" y="0"/>
                    </a:lnTo>
                    <a:lnTo>
                      <a:pt x="7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43"/>
                    </a:lnTo>
                    <a:lnTo>
                      <a:pt x="341" y="43"/>
                    </a:lnTo>
                    <a:lnTo>
                      <a:pt x="341" y="26"/>
                    </a:lnTo>
                    <a:lnTo>
                      <a:pt x="341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9" name="Group 42"/>
            <p:cNvGrpSpPr/>
            <p:nvPr/>
          </p:nvGrpSpPr>
          <p:grpSpPr>
            <a:xfrm>
              <a:off x="5505" y="6416"/>
              <a:ext cx="1294" cy="952"/>
              <a:chOff x="3937000" y="1643063"/>
              <a:chExt cx="541338" cy="398463"/>
            </a:xfrm>
            <a:solidFill>
              <a:srgbClr val="F8D845"/>
            </a:solidFill>
          </p:grpSpPr>
          <p:sp>
            <p:nvSpPr>
              <p:cNvPr id="110" name="Freeform 18"/>
              <p:cNvSpPr>
                <a:spLocks noEditPoints="1"/>
              </p:cNvSpPr>
              <p:nvPr/>
            </p:nvSpPr>
            <p:spPr bwMode="auto">
              <a:xfrm>
                <a:off x="3952875" y="1643063"/>
                <a:ext cx="514350" cy="315913"/>
              </a:xfrm>
              <a:custGeom>
                <a:avLst/>
                <a:gdLst>
                  <a:gd name="T0" fmla="*/ 324 w 324"/>
                  <a:gd name="T1" fmla="*/ 0 h 199"/>
                  <a:gd name="T2" fmla="*/ 0 w 324"/>
                  <a:gd name="T3" fmla="*/ 0 h 199"/>
                  <a:gd name="T4" fmla="*/ 0 w 324"/>
                  <a:gd name="T5" fmla="*/ 199 h 199"/>
                  <a:gd name="T6" fmla="*/ 324 w 324"/>
                  <a:gd name="T7" fmla="*/ 199 h 199"/>
                  <a:gd name="T8" fmla="*/ 324 w 324"/>
                  <a:gd name="T9" fmla="*/ 0 h 199"/>
                  <a:gd name="T10" fmla="*/ 310 w 324"/>
                  <a:gd name="T11" fmla="*/ 182 h 199"/>
                  <a:gd name="T12" fmla="*/ 14 w 324"/>
                  <a:gd name="T13" fmla="*/ 182 h 199"/>
                  <a:gd name="T14" fmla="*/ 14 w 324"/>
                  <a:gd name="T15" fmla="*/ 14 h 199"/>
                  <a:gd name="T16" fmla="*/ 310 w 324"/>
                  <a:gd name="T17" fmla="*/ 14 h 199"/>
                  <a:gd name="T18" fmla="*/ 310 w 324"/>
                  <a:gd name="T19" fmla="*/ 18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4" h="199">
                    <a:moveTo>
                      <a:pt x="324" y="0"/>
                    </a:moveTo>
                    <a:lnTo>
                      <a:pt x="0" y="0"/>
                    </a:lnTo>
                    <a:lnTo>
                      <a:pt x="0" y="199"/>
                    </a:lnTo>
                    <a:lnTo>
                      <a:pt x="324" y="199"/>
                    </a:lnTo>
                    <a:lnTo>
                      <a:pt x="324" y="0"/>
                    </a:lnTo>
                    <a:close/>
                    <a:moveTo>
                      <a:pt x="310" y="182"/>
                    </a:moveTo>
                    <a:lnTo>
                      <a:pt x="14" y="182"/>
                    </a:lnTo>
                    <a:lnTo>
                      <a:pt x="14" y="14"/>
                    </a:lnTo>
                    <a:lnTo>
                      <a:pt x="310" y="14"/>
                    </a:lnTo>
                    <a:lnTo>
                      <a:pt x="310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Freeform 19"/>
              <p:cNvSpPr/>
              <p:nvPr/>
            </p:nvSpPr>
            <p:spPr bwMode="auto">
              <a:xfrm>
                <a:off x="3937000" y="1973263"/>
                <a:ext cx="541338" cy="68263"/>
              </a:xfrm>
              <a:custGeom>
                <a:avLst/>
                <a:gdLst>
                  <a:gd name="T0" fmla="*/ 341 w 341"/>
                  <a:gd name="T1" fmla="*/ 26 h 43"/>
                  <a:gd name="T2" fmla="*/ 334 w 341"/>
                  <a:gd name="T3" fmla="*/ 0 h 43"/>
                  <a:gd name="T4" fmla="*/ 7 w 341"/>
                  <a:gd name="T5" fmla="*/ 0 h 43"/>
                  <a:gd name="T6" fmla="*/ 0 w 341"/>
                  <a:gd name="T7" fmla="*/ 26 h 43"/>
                  <a:gd name="T8" fmla="*/ 0 w 341"/>
                  <a:gd name="T9" fmla="*/ 26 h 43"/>
                  <a:gd name="T10" fmla="*/ 0 w 341"/>
                  <a:gd name="T11" fmla="*/ 43 h 43"/>
                  <a:gd name="T12" fmla="*/ 341 w 341"/>
                  <a:gd name="T13" fmla="*/ 43 h 43"/>
                  <a:gd name="T14" fmla="*/ 341 w 341"/>
                  <a:gd name="T15" fmla="*/ 26 h 43"/>
                  <a:gd name="T16" fmla="*/ 341 w 341"/>
                  <a:gd name="T17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1" h="43">
                    <a:moveTo>
                      <a:pt x="341" y="26"/>
                    </a:moveTo>
                    <a:lnTo>
                      <a:pt x="334" y="0"/>
                    </a:lnTo>
                    <a:lnTo>
                      <a:pt x="7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43"/>
                    </a:lnTo>
                    <a:lnTo>
                      <a:pt x="341" y="43"/>
                    </a:lnTo>
                    <a:lnTo>
                      <a:pt x="341" y="26"/>
                    </a:lnTo>
                    <a:lnTo>
                      <a:pt x="341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2" name="Group 43"/>
            <p:cNvGrpSpPr/>
            <p:nvPr/>
          </p:nvGrpSpPr>
          <p:grpSpPr>
            <a:xfrm>
              <a:off x="6861" y="6416"/>
              <a:ext cx="1294" cy="952"/>
              <a:chOff x="3937000" y="1643063"/>
              <a:chExt cx="541338" cy="398463"/>
            </a:xfrm>
            <a:solidFill>
              <a:srgbClr val="F8D845"/>
            </a:solidFill>
          </p:grpSpPr>
          <p:sp>
            <p:nvSpPr>
              <p:cNvPr id="113" name="Freeform 18"/>
              <p:cNvSpPr>
                <a:spLocks noEditPoints="1"/>
              </p:cNvSpPr>
              <p:nvPr/>
            </p:nvSpPr>
            <p:spPr bwMode="auto">
              <a:xfrm>
                <a:off x="3952875" y="1643063"/>
                <a:ext cx="514350" cy="315913"/>
              </a:xfrm>
              <a:custGeom>
                <a:avLst/>
                <a:gdLst>
                  <a:gd name="T0" fmla="*/ 324 w 324"/>
                  <a:gd name="T1" fmla="*/ 0 h 199"/>
                  <a:gd name="T2" fmla="*/ 0 w 324"/>
                  <a:gd name="T3" fmla="*/ 0 h 199"/>
                  <a:gd name="T4" fmla="*/ 0 w 324"/>
                  <a:gd name="T5" fmla="*/ 199 h 199"/>
                  <a:gd name="T6" fmla="*/ 324 w 324"/>
                  <a:gd name="T7" fmla="*/ 199 h 199"/>
                  <a:gd name="T8" fmla="*/ 324 w 324"/>
                  <a:gd name="T9" fmla="*/ 0 h 199"/>
                  <a:gd name="T10" fmla="*/ 310 w 324"/>
                  <a:gd name="T11" fmla="*/ 182 h 199"/>
                  <a:gd name="T12" fmla="*/ 14 w 324"/>
                  <a:gd name="T13" fmla="*/ 182 h 199"/>
                  <a:gd name="T14" fmla="*/ 14 w 324"/>
                  <a:gd name="T15" fmla="*/ 14 h 199"/>
                  <a:gd name="T16" fmla="*/ 310 w 324"/>
                  <a:gd name="T17" fmla="*/ 14 h 199"/>
                  <a:gd name="T18" fmla="*/ 310 w 324"/>
                  <a:gd name="T19" fmla="*/ 18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4" h="199">
                    <a:moveTo>
                      <a:pt x="324" y="0"/>
                    </a:moveTo>
                    <a:lnTo>
                      <a:pt x="0" y="0"/>
                    </a:lnTo>
                    <a:lnTo>
                      <a:pt x="0" y="199"/>
                    </a:lnTo>
                    <a:lnTo>
                      <a:pt x="324" y="199"/>
                    </a:lnTo>
                    <a:lnTo>
                      <a:pt x="324" y="0"/>
                    </a:lnTo>
                    <a:close/>
                    <a:moveTo>
                      <a:pt x="310" y="182"/>
                    </a:moveTo>
                    <a:lnTo>
                      <a:pt x="14" y="182"/>
                    </a:lnTo>
                    <a:lnTo>
                      <a:pt x="14" y="14"/>
                    </a:lnTo>
                    <a:lnTo>
                      <a:pt x="310" y="14"/>
                    </a:lnTo>
                    <a:lnTo>
                      <a:pt x="310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Freeform 19"/>
              <p:cNvSpPr/>
              <p:nvPr/>
            </p:nvSpPr>
            <p:spPr bwMode="auto">
              <a:xfrm>
                <a:off x="3937000" y="1973263"/>
                <a:ext cx="541338" cy="68263"/>
              </a:xfrm>
              <a:custGeom>
                <a:avLst/>
                <a:gdLst>
                  <a:gd name="T0" fmla="*/ 341 w 341"/>
                  <a:gd name="T1" fmla="*/ 26 h 43"/>
                  <a:gd name="T2" fmla="*/ 334 w 341"/>
                  <a:gd name="T3" fmla="*/ 0 h 43"/>
                  <a:gd name="T4" fmla="*/ 7 w 341"/>
                  <a:gd name="T5" fmla="*/ 0 h 43"/>
                  <a:gd name="T6" fmla="*/ 0 w 341"/>
                  <a:gd name="T7" fmla="*/ 26 h 43"/>
                  <a:gd name="T8" fmla="*/ 0 w 341"/>
                  <a:gd name="T9" fmla="*/ 26 h 43"/>
                  <a:gd name="T10" fmla="*/ 0 w 341"/>
                  <a:gd name="T11" fmla="*/ 43 h 43"/>
                  <a:gd name="T12" fmla="*/ 341 w 341"/>
                  <a:gd name="T13" fmla="*/ 43 h 43"/>
                  <a:gd name="T14" fmla="*/ 341 w 341"/>
                  <a:gd name="T15" fmla="*/ 26 h 43"/>
                  <a:gd name="T16" fmla="*/ 341 w 341"/>
                  <a:gd name="T17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1" h="43">
                    <a:moveTo>
                      <a:pt x="341" y="26"/>
                    </a:moveTo>
                    <a:lnTo>
                      <a:pt x="334" y="0"/>
                    </a:lnTo>
                    <a:lnTo>
                      <a:pt x="7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43"/>
                    </a:lnTo>
                    <a:lnTo>
                      <a:pt x="341" y="43"/>
                    </a:lnTo>
                    <a:lnTo>
                      <a:pt x="341" y="26"/>
                    </a:lnTo>
                    <a:lnTo>
                      <a:pt x="341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5" name="Group 44"/>
            <p:cNvGrpSpPr/>
            <p:nvPr/>
          </p:nvGrpSpPr>
          <p:grpSpPr>
            <a:xfrm>
              <a:off x="8241" y="6416"/>
              <a:ext cx="1294" cy="952"/>
              <a:chOff x="3937000" y="1643063"/>
              <a:chExt cx="541338" cy="398463"/>
            </a:xfrm>
            <a:solidFill>
              <a:srgbClr val="F8D845"/>
            </a:solidFill>
          </p:grpSpPr>
          <p:sp>
            <p:nvSpPr>
              <p:cNvPr id="116" name="Freeform 18"/>
              <p:cNvSpPr>
                <a:spLocks noEditPoints="1"/>
              </p:cNvSpPr>
              <p:nvPr/>
            </p:nvSpPr>
            <p:spPr bwMode="auto">
              <a:xfrm>
                <a:off x="3952875" y="1643063"/>
                <a:ext cx="514350" cy="315913"/>
              </a:xfrm>
              <a:custGeom>
                <a:avLst/>
                <a:gdLst>
                  <a:gd name="T0" fmla="*/ 324 w 324"/>
                  <a:gd name="T1" fmla="*/ 0 h 199"/>
                  <a:gd name="T2" fmla="*/ 0 w 324"/>
                  <a:gd name="T3" fmla="*/ 0 h 199"/>
                  <a:gd name="T4" fmla="*/ 0 w 324"/>
                  <a:gd name="T5" fmla="*/ 199 h 199"/>
                  <a:gd name="T6" fmla="*/ 324 w 324"/>
                  <a:gd name="T7" fmla="*/ 199 h 199"/>
                  <a:gd name="T8" fmla="*/ 324 w 324"/>
                  <a:gd name="T9" fmla="*/ 0 h 199"/>
                  <a:gd name="T10" fmla="*/ 310 w 324"/>
                  <a:gd name="T11" fmla="*/ 182 h 199"/>
                  <a:gd name="T12" fmla="*/ 14 w 324"/>
                  <a:gd name="T13" fmla="*/ 182 h 199"/>
                  <a:gd name="T14" fmla="*/ 14 w 324"/>
                  <a:gd name="T15" fmla="*/ 14 h 199"/>
                  <a:gd name="T16" fmla="*/ 310 w 324"/>
                  <a:gd name="T17" fmla="*/ 14 h 199"/>
                  <a:gd name="T18" fmla="*/ 310 w 324"/>
                  <a:gd name="T19" fmla="*/ 18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4" h="199">
                    <a:moveTo>
                      <a:pt x="324" y="0"/>
                    </a:moveTo>
                    <a:lnTo>
                      <a:pt x="0" y="0"/>
                    </a:lnTo>
                    <a:lnTo>
                      <a:pt x="0" y="199"/>
                    </a:lnTo>
                    <a:lnTo>
                      <a:pt x="324" y="199"/>
                    </a:lnTo>
                    <a:lnTo>
                      <a:pt x="324" y="0"/>
                    </a:lnTo>
                    <a:close/>
                    <a:moveTo>
                      <a:pt x="310" y="182"/>
                    </a:moveTo>
                    <a:lnTo>
                      <a:pt x="14" y="182"/>
                    </a:lnTo>
                    <a:lnTo>
                      <a:pt x="14" y="14"/>
                    </a:lnTo>
                    <a:lnTo>
                      <a:pt x="310" y="14"/>
                    </a:lnTo>
                    <a:lnTo>
                      <a:pt x="310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Freeform 19"/>
              <p:cNvSpPr/>
              <p:nvPr/>
            </p:nvSpPr>
            <p:spPr bwMode="auto">
              <a:xfrm>
                <a:off x="3937000" y="1973263"/>
                <a:ext cx="541338" cy="68263"/>
              </a:xfrm>
              <a:custGeom>
                <a:avLst/>
                <a:gdLst>
                  <a:gd name="T0" fmla="*/ 341 w 341"/>
                  <a:gd name="T1" fmla="*/ 26 h 43"/>
                  <a:gd name="T2" fmla="*/ 334 w 341"/>
                  <a:gd name="T3" fmla="*/ 0 h 43"/>
                  <a:gd name="T4" fmla="*/ 7 w 341"/>
                  <a:gd name="T5" fmla="*/ 0 h 43"/>
                  <a:gd name="T6" fmla="*/ 0 w 341"/>
                  <a:gd name="T7" fmla="*/ 26 h 43"/>
                  <a:gd name="T8" fmla="*/ 0 w 341"/>
                  <a:gd name="T9" fmla="*/ 26 h 43"/>
                  <a:gd name="T10" fmla="*/ 0 w 341"/>
                  <a:gd name="T11" fmla="*/ 43 h 43"/>
                  <a:gd name="T12" fmla="*/ 341 w 341"/>
                  <a:gd name="T13" fmla="*/ 43 h 43"/>
                  <a:gd name="T14" fmla="*/ 341 w 341"/>
                  <a:gd name="T15" fmla="*/ 26 h 43"/>
                  <a:gd name="T16" fmla="*/ 341 w 341"/>
                  <a:gd name="T17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1" h="43">
                    <a:moveTo>
                      <a:pt x="341" y="26"/>
                    </a:moveTo>
                    <a:lnTo>
                      <a:pt x="334" y="0"/>
                    </a:lnTo>
                    <a:lnTo>
                      <a:pt x="7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43"/>
                    </a:lnTo>
                    <a:lnTo>
                      <a:pt x="341" y="43"/>
                    </a:lnTo>
                    <a:lnTo>
                      <a:pt x="341" y="26"/>
                    </a:lnTo>
                    <a:lnTo>
                      <a:pt x="341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8" name="Group 45"/>
            <p:cNvGrpSpPr/>
            <p:nvPr/>
          </p:nvGrpSpPr>
          <p:grpSpPr>
            <a:xfrm>
              <a:off x="9579" y="6416"/>
              <a:ext cx="1294" cy="952"/>
              <a:chOff x="3937000" y="1643063"/>
              <a:chExt cx="541338" cy="398463"/>
            </a:xfrm>
            <a:solidFill>
              <a:srgbClr val="F8D845"/>
            </a:solidFill>
          </p:grpSpPr>
          <p:sp>
            <p:nvSpPr>
              <p:cNvPr id="119" name="Freeform 18"/>
              <p:cNvSpPr>
                <a:spLocks noEditPoints="1"/>
              </p:cNvSpPr>
              <p:nvPr/>
            </p:nvSpPr>
            <p:spPr bwMode="auto">
              <a:xfrm>
                <a:off x="3952875" y="1643063"/>
                <a:ext cx="514350" cy="315913"/>
              </a:xfrm>
              <a:custGeom>
                <a:avLst/>
                <a:gdLst>
                  <a:gd name="T0" fmla="*/ 324 w 324"/>
                  <a:gd name="T1" fmla="*/ 0 h 199"/>
                  <a:gd name="T2" fmla="*/ 0 w 324"/>
                  <a:gd name="T3" fmla="*/ 0 h 199"/>
                  <a:gd name="T4" fmla="*/ 0 w 324"/>
                  <a:gd name="T5" fmla="*/ 199 h 199"/>
                  <a:gd name="T6" fmla="*/ 324 w 324"/>
                  <a:gd name="T7" fmla="*/ 199 h 199"/>
                  <a:gd name="T8" fmla="*/ 324 w 324"/>
                  <a:gd name="T9" fmla="*/ 0 h 199"/>
                  <a:gd name="T10" fmla="*/ 310 w 324"/>
                  <a:gd name="T11" fmla="*/ 182 h 199"/>
                  <a:gd name="T12" fmla="*/ 14 w 324"/>
                  <a:gd name="T13" fmla="*/ 182 h 199"/>
                  <a:gd name="T14" fmla="*/ 14 w 324"/>
                  <a:gd name="T15" fmla="*/ 14 h 199"/>
                  <a:gd name="T16" fmla="*/ 310 w 324"/>
                  <a:gd name="T17" fmla="*/ 14 h 199"/>
                  <a:gd name="T18" fmla="*/ 310 w 324"/>
                  <a:gd name="T19" fmla="*/ 18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4" h="199">
                    <a:moveTo>
                      <a:pt x="324" y="0"/>
                    </a:moveTo>
                    <a:lnTo>
                      <a:pt x="0" y="0"/>
                    </a:lnTo>
                    <a:lnTo>
                      <a:pt x="0" y="199"/>
                    </a:lnTo>
                    <a:lnTo>
                      <a:pt x="324" y="199"/>
                    </a:lnTo>
                    <a:lnTo>
                      <a:pt x="324" y="0"/>
                    </a:lnTo>
                    <a:close/>
                    <a:moveTo>
                      <a:pt x="310" y="182"/>
                    </a:moveTo>
                    <a:lnTo>
                      <a:pt x="14" y="182"/>
                    </a:lnTo>
                    <a:lnTo>
                      <a:pt x="14" y="14"/>
                    </a:lnTo>
                    <a:lnTo>
                      <a:pt x="310" y="14"/>
                    </a:lnTo>
                    <a:lnTo>
                      <a:pt x="310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Freeform 19"/>
              <p:cNvSpPr/>
              <p:nvPr/>
            </p:nvSpPr>
            <p:spPr bwMode="auto">
              <a:xfrm>
                <a:off x="3937000" y="1973263"/>
                <a:ext cx="541338" cy="68263"/>
              </a:xfrm>
              <a:custGeom>
                <a:avLst/>
                <a:gdLst>
                  <a:gd name="T0" fmla="*/ 341 w 341"/>
                  <a:gd name="T1" fmla="*/ 26 h 43"/>
                  <a:gd name="T2" fmla="*/ 334 w 341"/>
                  <a:gd name="T3" fmla="*/ 0 h 43"/>
                  <a:gd name="T4" fmla="*/ 7 w 341"/>
                  <a:gd name="T5" fmla="*/ 0 h 43"/>
                  <a:gd name="T6" fmla="*/ 0 w 341"/>
                  <a:gd name="T7" fmla="*/ 26 h 43"/>
                  <a:gd name="T8" fmla="*/ 0 w 341"/>
                  <a:gd name="T9" fmla="*/ 26 h 43"/>
                  <a:gd name="T10" fmla="*/ 0 w 341"/>
                  <a:gd name="T11" fmla="*/ 43 h 43"/>
                  <a:gd name="T12" fmla="*/ 341 w 341"/>
                  <a:gd name="T13" fmla="*/ 43 h 43"/>
                  <a:gd name="T14" fmla="*/ 341 w 341"/>
                  <a:gd name="T15" fmla="*/ 26 h 43"/>
                  <a:gd name="T16" fmla="*/ 341 w 341"/>
                  <a:gd name="T17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1" h="43">
                    <a:moveTo>
                      <a:pt x="341" y="26"/>
                    </a:moveTo>
                    <a:lnTo>
                      <a:pt x="334" y="0"/>
                    </a:lnTo>
                    <a:lnTo>
                      <a:pt x="7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43"/>
                    </a:lnTo>
                    <a:lnTo>
                      <a:pt x="341" y="43"/>
                    </a:lnTo>
                    <a:lnTo>
                      <a:pt x="341" y="26"/>
                    </a:lnTo>
                    <a:lnTo>
                      <a:pt x="341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1" name="Group 46"/>
            <p:cNvGrpSpPr/>
            <p:nvPr/>
          </p:nvGrpSpPr>
          <p:grpSpPr>
            <a:xfrm>
              <a:off x="10897" y="6416"/>
              <a:ext cx="1294" cy="952"/>
              <a:chOff x="3937000" y="1643063"/>
              <a:chExt cx="541338" cy="398463"/>
            </a:xfrm>
            <a:solidFill>
              <a:srgbClr val="F8D845"/>
            </a:solidFill>
          </p:grpSpPr>
          <p:sp>
            <p:nvSpPr>
              <p:cNvPr id="122" name="Freeform 18"/>
              <p:cNvSpPr>
                <a:spLocks noEditPoints="1"/>
              </p:cNvSpPr>
              <p:nvPr/>
            </p:nvSpPr>
            <p:spPr bwMode="auto">
              <a:xfrm>
                <a:off x="3952875" y="1643063"/>
                <a:ext cx="514350" cy="315913"/>
              </a:xfrm>
              <a:custGeom>
                <a:avLst/>
                <a:gdLst>
                  <a:gd name="T0" fmla="*/ 324 w 324"/>
                  <a:gd name="T1" fmla="*/ 0 h 199"/>
                  <a:gd name="T2" fmla="*/ 0 w 324"/>
                  <a:gd name="T3" fmla="*/ 0 h 199"/>
                  <a:gd name="T4" fmla="*/ 0 w 324"/>
                  <a:gd name="T5" fmla="*/ 199 h 199"/>
                  <a:gd name="T6" fmla="*/ 324 w 324"/>
                  <a:gd name="T7" fmla="*/ 199 h 199"/>
                  <a:gd name="T8" fmla="*/ 324 w 324"/>
                  <a:gd name="T9" fmla="*/ 0 h 199"/>
                  <a:gd name="T10" fmla="*/ 310 w 324"/>
                  <a:gd name="T11" fmla="*/ 182 h 199"/>
                  <a:gd name="T12" fmla="*/ 14 w 324"/>
                  <a:gd name="T13" fmla="*/ 182 h 199"/>
                  <a:gd name="T14" fmla="*/ 14 w 324"/>
                  <a:gd name="T15" fmla="*/ 14 h 199"/>
                  <a:gd name="T16" fmla="*/ 310 w 324"/>
                  <a:gd name="T17" fmla="*/ 14 h 199"/>
                  <a:gd name="T18" fmla="*/ 310 w 324"/>
                  <a:gd name="T19" fmla="*/ 18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4" h="199">
                    <a:moveTo>
                      <a:pt x="324" y="0"/>
                    </a:moveTo>
                    <a:lnTo>
                      <a:pt x="0" y="0"/>
                    </a:lnTo>
                    <a:lnTo>
                      <a:pt x="0" y="199"/>
                    </a:lnTo>
                    <a:lnTo>
                      <a:pt x="324" y="199"/>
                    </a:lnTo>
                    <a:lnTo>
                      <a:pt x="324" y="0"/>
                    </a:lnTo>
                    <a:close/>
                    <a:moveTo>
                      <a:pt x="310" y="182"/>
                    </a:moveTo>
                    <a:lnTo>
                      <a:pt x="14" y="182"/>
                    </a:lnTo>
                    <a:lnTo>
                      <a:pt x="14" y="14"/>
                    </a:lnTo>
                    <a:lnTo>
                      <a:pt x="310" y="14"/>
                    </a:lnTo>
                    <a:lnTo>
                      <a:pt x="310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Freeform 19"/>
              <p:cNvSpPr/>
              <p:nvPr/>
            </p:nvSpPr>
            <p:spPr bwMode="auto">
              <a:xfrm>
                <a:off x="3937000" y="1973263"/>
                <a:ext cx="541338" cy="68263"/>
              </a:xfrm>
              <a:custGeom>
                <a:avLst/>
                <a:gdLst>
                  <a:gd name="T0" fmla="*/ 341 w 341"/>
                  <a:gd name="T1" fmla="*/ 26 h 43"/>
                  <a:gd name="T2" fmla="*/ 334 w 341"/>
                  <a:gd name="T3" fmla="*/ 0 h 43"/>
                  <a:gd name="T4" fmla="*/ 7 w 341"/>
                  <a:gd name="T5" fmla="*/ 0 h 43"/>
                  <a:gd name="T6" fmla="*/ 0 w 341"/>
                  <a:gd name="T7" fmla="*/ 26 h 43"/>
                  <a:gd name="T8" fmla="*/ 0 w 341"/>
                  <a:gd name="T9" fmla="*/ 26 h 43"/>
                  <a:gd name="T10" fmla="*/ 0 w 341"/>
                  <a:gd name="T11" fmla="*/ 43 h 43"/>
                  <a:gd name="T12" fmla="*/ 341 w 341"/>
                  <a:gd name="T13" fmla="*/ 43 h 43"/>
                  <a:gd name="T14" fmla="*/ 341 w 341"/>
                  <a:gd name="T15" fmla="*/ 26 h 43"/>
                  <a:gd name="T16" fmla="*/ 341 w 341"/>
                  <a:gd name="T17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1" h="43">
                    <a:moveTo>
                      <a:pt x="341" y="26"/>
                    </a:moveTo>
                    <a:lnTo>
                      <a:pt x="334" y="0"/>
                    </a:lnTo>
                    <a:lnTo>
                      <a:pt x="7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43"/>
                    </a:lnTo>
                    <a:lnTo>
                      <a:pt x="341" y="43"/>
                    </a:lnTo>
                    <a:lnTo>
                      <a:pt x="341" y="26"/>
                    </a:lnTo>
                    <a:lnTo>
                      <a:pt x="341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4" name="Group 47"/>
            <p:cNvGrpSpPr/>
            <p:nvPr/>
          </p:nvGrpSpPr>
          <p:grpSpPr>
            <a:xfrm>
              <a:off x="12253" y="6416"/>
              <a:ext cx="1294" cy="952"/>
              <a:chOff x="3937000" y="1643063"/>
              <a:chExt cx="541338" cy="398463"/>
            </a:xfrm>
            <a:solidFill>
              <a:srgbClr val="F8D845"/>
            </a:solidFill>
          </p:grpSpPr>
          <p:sp>
            <p:nvSpPr>
              <p:cNvPr id="125" name="Freeform 18"/>
              <p:cNvSpPr>
                <a:spLocks noEditPoints="1"/>
              </p:cNvSpPr>
              <p:nvPr/>
            </p:nvSpPr>
            <p:spPr bwMode="auto">
              <a:xfrm>
                <a:off x="3952875" y="1643063"/>
                <a:ext cx="514350" cy="315913"/>
              </a:xfrm>
              <a:custGeom>
                <a:avLst/>
                <a:gdLst>
                  <a:gd name="T0" fmla="*/ 324 w 324"/>
                  <a:gd name="T1" fmla="*/ 0 h 199"/>
                  <a:gd name="T2" fmla="*/ 0 w 324"/>
                  <a:gd name="T3" fmla="*/ 0 h 199"/>
                  <a:gd name="T4" fmla="*/ 0 w 324"/>
                  <a:gd name="T5" fmla="*/ 199 h 199"/>
                  <a:gd name="T6" fmla="*/ 324 w 324"/>
                  <a:gd name="T7" fmla="*/ 199 h 199"/>
                  <a:gd name="T8" fmla="*/ 324 w 324"/>
                  <a:gd name="T9" fmla="*/ 0 h 199"/>
                  <a:gd name="T10" fmla="*/ 310 w 324"/>
                  <a:gd name="T11" fmla="*/ 182 h 199"/>
                  <a:gd name="T12" fmla="*/ 14 w 324"/>
                  <a:gd name="T13" fmla="*/ 182 h 199"/>
                  <a:gd name="T14" fmla="*/ 14 w 324"/>
                  <a:gd name="T15" fmla="*/ 14 h 199"/>
                  <a:gd name="T16" fmla="*/ 310 w 324"/>
                  <a:gd name="T17" fmla="*/ 14 h 199"/>
                  <a:gd name="T18" fmla="*/ 310 w 324"/>
                  <a:gd name="T19" fmla="*/ 18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4" h="199">
                    <a:moveTo>
                      <a:pt x="324" y="0"/>
                    </a:moveTo>
                    <a:lnTo>
                      <a:pt x="0" y="0"/>
                    </a:lnTo>
                    <a:lnTo>
                      <a:pt x="0" y="199"/>
                    </a:lnTo>
                    <a:lnTo>
                      <a:pt x="324" y="199"/>
                    </a:lnTo>
                    <a:lnTo>
                      <a:pt x="324" y="0"/>
                    </a:lnTo>
                    <a:close/>
                    <a:moveTo>
                      <a:pt x="310" y="182"/>
                    </a:moveTo>
                    <a:lnTo>
                      <a:pt x="14" y="182"/>
                    </a:lnTo>
                    <a:lnTo>
                      <a:pt x="14" y="14"/>
                    </a:lnTo>
                    <a:lnTo>
                      <a:pt x="310" y="14"/>
                    </a:lnTo>
                    <a:lnTo>
                      <a:pt x="310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Freeform 19"/>
              <p:cNvSpPr/>
              <p:nvPr/>
            </p:nvSpPr>
            <p:spPr bwMode="auto">
              <a:xfrm>
                <a:off x="3937000" y="1973263"/>
                <a:ext cx="541338" cy="68263"/>
              </a:xfrm>
              <a:custGeom>
                <a:avLst/>
                <a:gdLst>
                  <a:gd name="T0" fmla="*/ 341 w 341"/>
                  <a:gd name="T1" fmla="*/ 26 h 43"/>
                  <a:gd name="T2" fmla="*/ 334 w 341"/>
                  <a:gd name="T3" fmla="*/ 0 h 43"/>
                  <a:gd name="T4" fmla="*/ 7 w 341"/>
                  <a:gd name="T5" fmla="*/ 0 h 43"/>
                  <a:gd name="T6" fmla="*/ 0 w 341"/>
                  <a:gd name="T7" fmla="*/ 26 h 43"/>
                  <a:gd name="T8" fmla="*/ 0 w 341"/>
                  <a:gd name="T9" fmla="*/ 26 h 43"/>
                  <a:gd name="T10" fmla="*/ 0 w 341"/>
                  <a:gd name="T11" fmla="*/ 43 h 43"/>
                  <a:gd name="T12" fmla="*/ 341 w 341"/>
                  <a:gd name="T13" fmla="*/ 43 h 43"/>
                  <a:gd name="T14" fmla="*/ 341 w 341"/>
                  <a:gd name="T15" fmla="*/ 26 h 43"/>
                  <a:gd name="T16" fmla="*/ 341 w 341"/>
                  <a:gd name="T17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1" h="43">
                    <a:moveTo>
                      <a:pt x="341" y="26"/>
                    </a:moveTo>
                    <a:lnTo>
                      <a:pt x="334" y="0"/>
                    </a:lnTo>
                    <a:lnTo>
                      <a:pt x="7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43"/>
                    </a:lnTo>
                    <a:lnTo>
                      <a:pt x="341" y="43"/>
                    </a:lnTo>
                    <a:lnTo>
                      <a:pt x="341" y="26"/>
                    </a:lnTo>
                    <a:lnTo>
                      <a:pt x="341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7" name="Group 48"/>
            <p:cNvGrpSpPr/>
            <p:nvPr/>
          </p:nvGrpSpPr>
          <p:grpSpPr>
            <a:xfrm>
              <a:off x="13572" y="6416"/>
              <a:ext cx="1294" cy="952"/>
              <a:chOff x="3937000" y="1643063"/>
              <a:chExt cx="541338" cy="398463"/>
            </a:xfrm>
            <a:solidFill>
              <a:schemeClr val="bg1">
                <a:lumMod val="75000"/>
              </a:schemeClr>
            </a:solidFill>
          </p:grpSpPr>
          <p:sp>
            <p:nvSpPr>
              <p:cNvPr id="128" name="Freeform 18"/>
              <p:cNvSpPr>
                <a:spLocks noEditPoints="1"/>
              </p:cNvSpPr>
              <p:nvPr/>
            </p:nvSpPr>
            <p:spPr bwMode="auto">
              <a:xfrm>
                <a:off x="3952875" y="1643063"/>
                <a:ext cx="514350" cy="315913"/>
              </a:xfrm>
              <a:custGeom>
                <a:avLst/>
                <a:gdLst>
                  <a:gd name="T0" fmla="*/ 324 w 324"/>
                  <a:gd name="T1" fmla="*/ 0 h 199"/>
                  <a:gd name="T2" fmla="*/ 0 w 324"/>
                  <a:gd name="T3" fmla="*/ 0 h 199"/>
                  <a:gd name="T4" fmla="*/ 0 w 324"/>
                  <a:gd name="T5" fmla="*/ 199 h 199"/>
                  <a:gd name="T6" fmla="*/ 324 w 324"/>
                  <a:gd name="T7" fmla="*/ 199 h 199"/>
                  <a:gd name="T8" fmla="*/ 324 w 324"/>
                  <a:gd name="T9" fmla="*/ 0 h 199"/>
                  <a:gd name="T10" fmla="*/ 310 w 324"/>
                  <a:gd name="T11" fmla="*/ 182 h 199"/>
                  <a:gd name="T12" fmla="*/ 14 w 324"/>
                  <a:gd name="T13" fmla="*/ 182 h 199"/>
                  <a:gd name="T14" fmla="*/ 14 w 324"/>
                  <a:gd name="T15" fmla="*/ 14 h 199"/>
                  <a:gd name="T16" fmla="*/ 310 w 324"/>
                  <a:gd name="T17" fmla="*/ 14 h 199"/>
                  <a:gd name="T18" fmla="*/ 310 w 324"/>
                  <a:gd name="T19" fmla="*/ 18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4" h="199">
                    <a:moveTo>
                      <a:pt x="324" y="0"/>
                    </a:moveTo>
                    <a:lnTo>
                      <a:pt x="0" y="0"/>
                    </a:lnTo>
                    <a:lnTo>
                      <a:pt x="0" y="199"/>
                    </a:lnTo>
                    <a:lnTo>
                      <a:pt x="324" y="199"/>
                    </a:lnTo>
                    <a:lnTo>
                      <a:pt x="324" y="0"/>
                    </a:lnTo>
                    <a:close/>
                    <a:moveTo>
                      <a:pt x="310" y="182"/>
                    </a:moveTo>
                    <a:lnTo>
                      <a:pt x="14" y="182"/>
                    </a:lnTo>
                    <a:lnTo>
                      <a:pt x="14" y="14"/>
                    </a:lnTo>
                    <a:lnTo>
                      <a:pt x="310" y="14"/>
                    </a:lnTo>
                    <a:lnTo>
                      <a:pt x="310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Freeform 19"/>
              <p:cNvSpPr/>
              <p:nvPr/>
            </p:nvSpPr>
            <p:spPr bwMode="auto">
              <a:xfrm>
                <a:off x="3937000" y="1973263"/>
                <a:ext cx="541338" cy="68263"/>
              </a:xfrm>
              <a:custGeom>
                <a:avLst/>
                <a:gdLst>
                  <a:gd name="T0" fmla="*/ 341 w 341"/>
                  <a:gd name="T1" fmla="*/ 26 h 43"/>
                  <a:gd name="T2" fmla="*/ 334 w 341"/>
                  <a:gd name="T3" fmla="*/ 0 h 43"/>
                  <a:gd name="T4" fmla="*/ 7 w 341"/>
                  <a:gd name="T5" fmla="*/ 0 h 43"/>
                  <a:gd name="T6" fmla="*/ 0 w 341"/>
                  <a:gd name="T7" fmla="*/ 26 h 43"/>
                  <a:gd name="T8" fmla="*/ 0 w 341"/>
                  <a:gd name="T9" fmla="*/ 26 h 43"/>
                  <a:gd name="T10" fmla="*/ 0 w 341"/>
                  <a:gd name="T11" fmla="*/ 43 h 43"/>
                  <a:gd name="T12" fmla="*/ 341 w 341"/>
                  <a:gd name="T13" fmla="*/ 43 h 43"/>
                  <a:gd name="T14" fmla="*/ 341 w 341"/>
                  <a:gd name="T15" fmla="*/ 26 h 43"/>
                  <a:gd name="T16" fmla="*/ 341 w 341"/>
                  <a:gd name="T17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1" h="43">
                    <a:moveTo>
                      <a:pt x="341" y="26"/>
                    </a:moveTo>
                    <a:lnTo>
                      <a:pt x="334" y="0"/>
                    </a:lnTo>
                    <a:lnTo>
                      <a:pt x="7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43"/>
                    </a:lnTo>
                    <a:lnTo>
                      <a:pt x="341" y="43"/>
                    </a:lnTo>
                    <a:lnTo>
                      <a:pt x="341" y="26"/>
                    </a:lnTo>
                    <a:lnTo>
                      <a:pt x="341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0" name="Group 49"/>
            <p:cNvGrpSpPr/>
            <p:nvPr/>
          </p:nvGrpSpPr>
          <p:grpSpPr>
            <a:xfrm>
              <a:off x="14928" y="6416"/>
              <a:ext cx="1294" cy="952"/>
              <a:chOff x="3937000" y="1643063"/>
              <a:chExt cx="541338" cy="398463"/>
            </a:xfrm>
            <a:solidFill>
              <a:schemeClr val="bg1">
                <a:lumMod val="75000"/>
              </a:schemeClr>
            </a:solidFill>
          </p:grpSpPr>
          <p:sp>
            <p:nvSpPr>
              <p:cNvPr id="131" name="Freeform 18"/>
              <p:cNvSpPr>
                <a:spLocks noEditPoints="1"/>
              </p:cNvSpPr>
              <p:nvPr/>
            </p:nvSpPr>
            <p:spPr bwMode="auto">
              <a:xfrm>
                <a:off x="3952875" y="1643063"/>
                <a:ext cx="514350" cy="315913"/>
              </a:xfrm>
              <a:custGeom>
                <a:avLst/>
                <a:gdLst>
                  <a:gd name="T0" fmla="*/ 324 w 324"/>
                  <a:gd name="T1" fmla="*/ 0 h 199"/>
                  <a:gd name="T2" fmla="*/ 0 w 324"/>
                  <a:gd name="T3" fmla="*/ 0 h 199"/>
                  <a:gd name="T4" fmla="*/ 0 w 324"/>
                  <a:gd name="T5" fmla="*/ 199 h 199"/>
                  <a:gd name="T6" fmla="*/ 324 w 324"/>
                  <a:gd name="T7" fmla="*/ 199 h 199"/>
                  <a:gd name="T8" fmla="*/ 324 w 324"/>
                  <a:gd name="T9" fmla="*/ 0 h 199"/>
                  <a:gd name="T10" fmla="*/ 310 w 324"/>
                  <a:gd name="T11" fmla="*/ 182 h 199"/>
                  <a:gd name="T12" fmla="*/ 14 w 324"/>
                  <a:gd name="T13" fmla="*/ 182 h 199"/>
                  <a:gd name="T14" fmla="*/ 14 w 324"/>
                  <a:gd name="T15" fmla="*/ 14 h 199"/>
                  <a:gd name="T16" fmla="*/ 310 w 324"/>
                  <a:gd name="T17" fmla="*/ 14 h 199"/>
                  <a:gd name="T18" fmla="*/ 310 w 324"/>
                  <a:gd name="T19" fmla="*/ 18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4" h="199">
                    <a:moveTo>
                      <a:pt x="324" y="0"/>
                    </a:moveTo>
                    <a:lnTo>
                      <a:pt x="0" y="0"/>
                    </a:lnTo>
                    <a:lnTo>
                      <a:pt x="0" y="199"/>
                    </a:lnTo>
                    <a:lnTo>
                      <a:pt x="324" y="199"/>
                    </a:lnTo>
                    <a:lnTo>
                      <a:pt x="324" y="0"/>
                    </a:lnTo>
                    <a:close/>
                    <a:moveTo>
                      <a:pt x="310" y="182"/>
                    </a:moveTo>
                    <a:lnTo>
                      <a:pt x="14" y="182"/>
                    </a:lnTo>
                    <a:lnTo>
                      <a:pt x="14" y="14"/>
                    </a:lnTo>
                    <a:lnTo>
                      <a:pt x="310" y="14"/>
                    </a:lnTo>
                    <a:lnTo>
                      <a:pt x="310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Freeform 19"/>
              <p:cNvSpPr/>
              <p:nvPr/>
            </p:nvSpPr>
            <p:spPr bwMode="auto">
              <a:xfrm>
                <a:off x="3937000" y="1973263"/>
                <a:ext cx="541338" cy="68263"/>
              </a:xfrm>
              <a:custGeom>
                <a:avLst/>
                <a:gdLst>
                  <a:gd name="T0" fmla="*/ 341 w 341"/>
                  <a:gd name="T1" fmla="*/ 26 h 43"/>
                  <a:gd name="T2" fmla="*/ 334 w 341"/>
                  <a:gd name="T3" fmla="*/ 0 h 43"/>
                  <a:gd name="T4" fmla="*/ 7 w 341"/>
                  <a:gd name="T5" fmla="*/ 0 h 43"/>
                  <a:gd name="T6" fmla="*/ 0 w 341"/>
                  <a:gd name="T7" fmla="*/ 26 h 43"/>
                  <a:gd name="T8" fmla="*/ 0 w 341"/>
                  <a:gd name="T9" fmla="*/ 26 h 43"/>
                  <a:gd name="T10" fmla="*/ 0 w 341"/>
                  <a:gd name="T11" fmla="*/ 43 h 43"/>
                  <a:gd name="T12" fmla="*/ 341 w 341"/>
                  <a:gd name="T13" fmla="*/ 43 h 43"/>
                  <a:gd name="T14" fmla="*/ 341 w 341"/>
                  <a:gd name="T15" fmla="*/ 26 h 43"/>
                  <a:gd name="T16" fmla="*/ 341 w 341"/>
                  <a:gd name="T17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1" h="43">
                    <a:moveTo>
                      <a:pt x="341" y="26"/>
                    </a:moveTo>
                    <a:lnTo>
                      <a:pt x="334" y="0"/>
                    </a:lnTo>
                    <a:lnTo>
                      <a:pt x="7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43"/>
                    </a:lnTo>
                    <a:lnTo>
                      <a:pt x="341" y="43"/>
                    </a:lnTo>
                    <a:lnTo>
                      <a:pt x="341" y="26"/>
                    </a:lnTo>
                    <a:lnTo>
                      <a:pt x="341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338455" y="294005"/>
            <a:ext cx="2435225" cy="422275"/>
            <a:chOff x="533" y="463"/>
            <a:chExt cx="3835" cy="665"/>
          </a:xfrm>
        </p:grpSpPr>
        <p:sp>
          <p:nvSpPr>
            <p:cNvPr id="10242" name="文本框 23"/>
            <p:cNvSpPr txBox="1">
              <a:spLocks noChangeArrowheads="1"/>
            </p:cNvSpPr>
            <p:nvPr/>
          </p:nvSpPr>
          <p:spPr bwMode="auto">
            <a:xfrm>
              <a:off x="1165" y="470"/>
              <a:ext cx="3203" cy="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数据字典</a:t>
              </a:r>
              <a:endPara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243" name="组合 29"/>
            <p:cNvGrpSpPr/>
            <p:nvPr/>
          </p:nvGrpSpPr>
          <p:grpSpPr bwMode="auto">
            <a:xfrm>
              <a:off x="533" y="463"/>
              <a:ext cx="525" cy="647"/>
              <a:chOff x="10668001" y="925959"/>
              <a:chExt cx="444498" cy="545940"/>
            </a:xfrm>
          </p:grpSpPr>
          <p:sp>
            <p:nvSpPr>
              <p:cNvPr id="28" name="等腰三角形 27"/>
              <p:cNvSpPr/>
              <p:nvPr/>
            </p:nvSpPr>
            <p:spPr>
              <a:xfrm rot="5400000">
                <a:off x="10633062" y="1005163"/>
                <a:ext cx="501675" cy="431798"/>
              </a:xfrm>
              <a:prstGeom prst="triangle">
                <a:avLst/>
              </a:prstGeom>
              <a:solidFill>
                <a:srgbClr val="FF6C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10705952" y="955741"/>
                <a:ext cx="436330" cy="376765"/>
              </a:xfrm>
              <a:prstGeom prst="triangle">
                <a:avLst/>
              </a:prstGeom>
              <a:solidFill>
                <a:srgbClr val="F040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6" name="文本框 5"/>
          <p:cNvSpPr txBox="1"/>
          <p:nvPr/>
        </p:nvSpPr>
        <p:spPr>
          <a:xfrm>
            <a:off x="2221865" y="2508250"/>
            <a:ext cx="8091170" cy="848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会将用户信息（账号，密码）以及游戏信息放在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y S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QL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的一个专门存储游戏信息的一个数据库中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544695" y="4103370"/>
            <a:ext cx="7547610" cy="2586990"/>
            <a:chOff x="1920" y="2248"/>
            <a:chExt cx="8409" cy="3201"/>
          </a:xfrm>
        </p:grpSpPr>
        <p:sp>
          <p:nvSpPr>
            <p:cNvPr id="39948" name="平行四边形 89"/>
            <p:cNvSpPr/>
            <p:nvPr/>
          </p:nvSpPr>
          <p:spPr>
            <a:xfrm flipV="1">
              <a:off x="4268" y="2248"/>
              <a:ext cx="4867" cy="3200"/>
            </a:xfrm>
            <a:prstGeom prst="parallelogram">
              <a:avLst>
                <a:gd name="adj" fmla="val 24993"/>
              </a:avLst>
            </a:prstGeom>
            <a:blipFill rotWithShape="0">
              <a:blip r:embed="rId1"/>
              <a:stretch>
                <a:fillRect/>
              </a:stretch>
            </a:blip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9949" name="任意多边形 90"/>
            <p:cNvSpPr/>
            <p:nvPr/>
          </p:nvSpPr>
          <p:spPr>
            <a:xfrm flipV="1">
              <a:off x="7299" y="2249"/>
              <a:ext cx="3030" cy="3200"/>
            </a:xfrm>
            <a:custGeom>
              <a:avLst/>
              <a:gdLst>
                <a:gd name="txL" fmla="*/ 0 w 1924050"/>
                <a:gd name="txT" fmla="*/ 0 h 2031999"/>
                <a:gd name="txR" fmla="*/ 1924050 w 1924050"/>
                <a:gd name="txB" fmla="*/ 2031999 h 2031999"/>
              </a:gdLst>
              <a:ahLst/>
              <a:cxnLst>
                <a:cxn ang="0">
                  <a:pos x="1416050" y="2032002"/>
                </a:cxn>
                <a:cxn ang="0">
                  <a:pos x="757236" y="2032002"/>
                </a:cxn>
                <a:cxn ang="0">
                  <a:pos x="1265236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1924050" y="0"/>
                </a:cxn>
              </a:cxnLst>
              <a:rect l="txL" t="txT" r="txR" b="txB"/>
              <a:pathLst>
                <a:path w="1924050" h="2031999">
                  <a:moveTo>
                    <a:pt x="1416050" y="2031999"/>
                  </a:moveTo>
                  <a:lnTo>
                    <a:pt x="757236" y="2031999"/>
                  </a:lnTo>
                  <a:lnTo>
                    <a:pt x="1265236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924050" y="0"/>
                  </a:lnTo>
                  <a:lnTo>
                    <a:pt x="1416050" y="2031999"/>
                  </a:lnTo>
                  <a:close/>
                </a:path>
              </a:pathLst>
            </a:custGeom>
            <a:solidFill>
              <a:srgbClr val="6C5B7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9950" name="任意多边形 91"/>
            <p:cNvSpPr/>
            <p:nvPr/>
          </p:nvSpPr>
          <p:spPr>
            <a:xfrm flipV="1">
              <a:off x="1920" y="2248"/>
              <a:ext cx="3030" cy="3200"/>
            </a:xfrm>
            <a:custGeom>
              <a:avLst/>
              <a:gdLst>
                <a:gd name="txL" fmla="*/ 0 w 1924050"/>
                <a:gd name="txT" fmla="*/ 0 h 2031999"/>
                <a:gd name="txR" fmla="*/ 1924050 w 1924050"/>
                <a:gd name="txB" fmla="*/ 2031999 h 2031999"/>
              </a:gdLst>
              <a:ahLst/>
              <a:cxnLst>
                <a:cxn ang="0">
                  <a:pos x="1416050" y="2032002"/>
                </a:cxn>
                <a:cxn ang="0">
                  <a:pos x="938746" y="2032002"/>
                </a:cxn>
                <a:cxn ang="0">
                  <a:pos x="1446746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1924050" y="0"/>
                </a:cxn>
              </a:cxnLst>
              <a:rect l="txL" t="txT" r="txR" b="txB"/>
              <a:pathLst>
                <a:path w="1924050" h="2031999">
                  <a:moveTo>
                    <a:pt x="1416050" y="2031999"/>
                  </a:moveTo>
                  <a:lnTo>
                    <a:pt x="938746" y="2031999"/>
                  </a:lnTo>
                  <a:lnTo>
                    <a:pt x="1446746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924050" y="0"/>
                  </a:lnTo>
                  <a:lnTo>
                    <a:pt x="1416050" y="2031999"/>
                  </a:lnTo>
                  <a:close/>
                </a:path>
              </a:pathLst>
            </a:custGeom>
            <a:solidFill>
              <a:srgbClr val="C06C84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9951" name="任意多边形 92"/>
            <p:cNvSpPr/>
            <p:nvPr/>
          </p:nvSpPr>
          <p:spPr>
            <a:xfrm flipV="1">
              <a:off x="2788" y="2248"/>
              <a:ext cx="1295" cy="3200"/>
            </a:xfrm>
            <a:custGeom>
              <a:avLst/>
              <a:gdLst>
                <a:gd name="txL" fmla="*/ 0 w 822330"/>
                <a:gd name="txT" fmla="*/ 0 h 2031999"/>
                <a:gd name="txR" fmla="*/ 822330 w 822330"/>
                <a:gd name="txB" fmla="*/ 2031999 h 2031999"/>
              </a:gdLst>
              <a:ahLst/>
              <a:cxnLst>
                <a:cxn ang="0">
                  <a:pos x="314324" y="2032002"/>
                </a:cxn>
                <a:cxn ang="0">
                  <a:pos x="0" y="2032002"/>
                </a:cxn>
                <a:cxn ang="0">
                  <a:pos x="507991" y="0"/>
                </a:cxn>
                <a:cxn ang="0">
                  <a:pos x="822315" y="0"/>
                </a:cxn>
              </a:cxnLst>
              <a:rect l="txL" t="txT" r="txR" b="txB"/>
              <a:pathLst>
                <a:path w="822330" h="2031999">
                  <a:moveTo>
                    <a:pt x="314330" y="2031999"/>
                  </a:moveTo>
                  <a:lnTo>
                    <a:pt x="0" y="2031999"/>
                  </a:lnTo>
                  <a:lnTo>
                    <a:pt x="508000" y="0"/>
                  </a:lnTo>
                  <a:lnTo>
                    <a:pt x="822330" y="0"/>
                  </a:lnTo>
                  <a:lnTo>
                    <a:pt x="314330" y="2031999"/>
                  </a:lnTo>
                  <a:close/>
                </a:path>
              </a:pathLst>
            </a:custGeom>
            <a:solidFill>
              <a:srgbClr val="F67280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9952" name="任意多边形 93"/>
            <p:cNvSpPr/>
            <p:nvPr/>
          </p:nvSpPr>
          <p:spPr>
            <a:xfrm flipV="1">
              <a:off x="2385" y="2248"/>
              <a:ext cx="1085" cy="3200"/>
            </a:xfrm>
            <a:custGeom>
              <a:avLst/>
              <a:gdLst>
                <a:gd name="txL" fmla="*/ 0 w 688447"/>
                <a:gd name="txT" fmla="*/ 0 h 2031999"/>
                <a:gd name="txR" fmla="*/ 688447 w 688447"/>
                <a:gd name="txB" fmla="*/ 2031999 h 2031999"/>
              </a:gdLst>
              <a:ahLst/>
              <a:cxnLst>
                <a:cxn ang="0">
                  <a:pos x="180862" y="2032002"/>
                </a:cxn>
                <a:cxn ang="0">
                  <a:pos x="0" y="2032002"/>
                </a:cxn>
                <a:cxn ang="0">
                  <a:pos x="509170" y="0"/>
                </a:cxn>
                <a:cxn ang="0">
                  <a:pos x="690032" y="0"/>
                </a:cxn>
              </a:cxnLst>
              <a:rect l="txL" t="txT" r="txR" b="txB"/>
              <a:pathLst>
                <a:path w="688447" h="2031999">
                  <a:moveTo>
                    <a:pt x="180447" y="2031999"/>
                  </a:moveTo>
                  <a:lnTo>
                    <a:pt x="0" y="2031999"/>
                  </a:lnTo>
                  <a:lnTo>
                    <a:pt x="508000" y="0"/>
                  </a:lnTo>
                  <a:lnTo>
                    <a:pt x="688447" y="0"/>
                  </a:lnTo>
                  <a:lnTo>
                    <a:pt x="180447" y="2031999"/>
                  </a:lnTo>
                  <a:close/>
                </a:path>
              </a:pathLst>
            </a:custGeom>
            <a:solidFill>
              <a:srgbClr val="F8B193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>
    <p:split dir="in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1520" name="组合 17"/>
          <p:cNvGrpSpPr/>
          <p:nvPr/>
        </p:nvGrpSpPr>
        <p:grpSpPr bwMode="auto">
          <a:xfrm rot="0">
            <a:off x="5226685" y="2244725"/>
            <a:ext cx="6233795" cy="1822866"/>
            <a:chOff x="271020" y="2420002"/>
            <a:chExt cx="6234569" cy="1822196"/>
          </a:xfrm>
        </p:grpSpPr>
        <p:sp>
          <p:nvSpPr>
            <p:cNvPr id="21522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70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05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3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72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性能需求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610" name="Text Placeholder 3"/>
          <p:cNvSpPr txBox="1"/>
          <p:nvPr/>
        </p:nvSpPr>
        <p:spPr bwMode="auto">
          <a:xfrm>
            <a:off x="2686685" y="1246823"/>
            <a:ext cx="3234055" cy="1123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预计管理员上限3人，同一时间段使用者</a:t>
            </a:r>
            <a:r>
              <a:rPr 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限50人</a:t>
            </a:r>
            <a:endParaRPr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604" name="Text Placeholder 3"/>
          <p:cNvSpPr txBox="1"/>
          <p:nvPr/>
        </p:nvSpPr>
        <p:spPr bwMode="auto">
          <a:xfrm>
            <a:off x="2618740" y="3892550"/>
            <a:ext cx="3186430" cy="1123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反应时间控制在可接受范围内（游戏</a:t>
            </a:r>
            <a:r>
              <a:rPr 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反应</a:t>
            </a:r>
            <a:r>
              <a:rPr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</a:t>
            </a:r>
            <a:r>
              <a:rPr 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至少</a:t>
            </a:r>
            <a:r>
              <a:rPr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1s以内）</a:t>
            </a:r>
            <a:endParaRPr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188075" y="3755390"/>
            <a:ext cx="694690" cy="58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>
            <a:spAutoFit/>
          </a:bodyPr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38455" y="294005"/>
            <a:ext cx="3329305" cy="422275"/>
            <a:chOff x="533" y="463"/>
            <a:chExt cx="3835" cy="665"/>
          </a:xfrm>
        </p:grpSpPr>
        <p:sp>
          <p:nvSpPr>
            <p:cNvPr id="15362" name="文本框 23"/>
            <p:cNvSpPr txBox="1">
              <a:spLocks noChangeArrowheads="1"/>
            </p:cNvSpPr>
            <p:nvPr/>
          </p:nvSpPr>
          <p:spPr bwMode="auto">
            <a:xfrm>
              <a:off x="1165" y="470"/>
              <a:ext cx="3203" cy="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 </a:t>
              </a:r>
              <a:r>
                <a:rPr lang="zh-CN" altLang="en-US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运行需求</a:t>
              </a:r>
              <a:endPara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363" name="组合 29"/>
            <p:cNvGrpSpPr/>
            <p:nvPr/>
          </p:nvGrpSpPr>
          <p:grpSpPr bwMode="auto">
            <a:xfrm>
              <a:off x="533" y="463"/>
              <a:ext cx="525" cy="647"/>
              <a:chOff x="10668001" y="925959"/>
              <a:chExt cx="444498" cy="545940"/>
            </a:xfrm>
          </p:grpSpPr>
          <p:sp>
            <p:nvSpPr>
              <p:cNvPr id="28" name="等腰三角形 27"/>
              <p:cNvSpPr/>
              <p:nvPr/>
            </p:nvSpPr>
            <p:spPr>
              <a:xfrm rot="5400000">
                <a:off x="10633062" y="1005163"/>
                <a:ext cx="501675" cy="431798"/>
              </a:xfrm>
              <a:prstGeom prst="triangle">
                <a:avLst/>
              </a:prstGeom>
              <a:solidFill>
                <a:srgbClr val="FF6C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10705952" y="955741"/>
                <a:ext cx="436330" cy="376765"/>
              </a:xfrm>
              <a:prstGeom prst="triangle">
                <a:avLst/>
              </a:prstGeom>
              <a:solidFill>
                <a:srgbClr val="F040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26627" name="组合 18"/>
          <p:cNvGrpSpPr/>
          <p:nvPr/>
        </p:nvGrpSpPr>
        <p:grpSpPr>
          <a:xfrm>
            <a:off x="6932930" y="15240"/>
            <a:ext cx="4295775" cy="6216650"/>
            <a:chOff x="0" y="0"/>
            <a:chExt cx="4294972" cy="6217235"/>
          </a:xfrm>
        </p:grpSpPr>
        <p:sp>
          <p:nvSpPr>
            <p:cNvPr id="26644" name="椭圆 19"/>
            <p:cNvSpPr/>
            <p:nvPr/>
          </p:nvSpPr>
          <p:spPr>
            <a:xfrm>
              <a:off x="2070995" y="5418986"/>
              <a:ext cx="754822" cy="754822"/>
            </a:xfrm>
            <a:prstGeom prst="ellipse">
              <a:avLst/>
            </a:prstGeom>
            <a:solidFill>
              <a:srgbClr val="A698B2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45" name="椭圆 20"/>
            <p:cNvSpPr/>
            <p:nvPr/>
          </p:nvSpPr>
          <p:spPr>
            <a:xfrm>
              <a:off x="2933360" y="5204746"/>
              <a:ext cx="610756" cy="610756"/>
            </a:xfrm>
            <a:prstGeom prst="ellipse">
              <a:avLst/>
            </a:prstGeom>
            <a:solidFill>
              <a:srgbClr val="A091AD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46" name="椭圆 21"/>
            <p:cNvSpPr/>
            <p:nvPr/>
          </p:nvSpPr>
          <p:spPr>
            <a:xfrm>
              <a:off x="0" y="3400980"/>
              <a:ext cx="656481" cy="656481"/>
            </a:xfrm>
            <a:prstGeom prst="ellipse">
              <a:avLst/>
            </a:prstGeom>
            <a:solidFill>
              <a:srgbClr val="C06C84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47" name="椭圆 22"/>
            <p:cNvSpPr/>
            <p:nvPr/>
          </p:nvSpPr>
          <p:spPr>
            <a:xfrm>
              <a:off x="843741" y="3198859"/>
              <a:ext cx="626262" cy="626262"/>
            </a:xfrm>
            <a:prstGeom prst="ellipse">
              <a:avLst/>
            </a:prstGeom>
            <a:solidFill>
              <a:srgbClr val="F45665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48" name="椭圆 23"/>
            <p:cNvSpPr/>
            <p:nvPr/>
          </p:nvSpPr>
          <p:spPr>
            <a:xfrm>
              <a:off x="1980910" y="2875311"/>
              <a:ext cx="728845" cy="728845"/>
            </a:xfrm>
            <a:prstGeom prst="ellipse">
              <a:avLst/>
            </a:prstGeom>
            <a:solidFill>
              <a:srgbClr val="F45A69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49" name="椭圆 24"/>
            <p:cNvSpPr/>
            <p:nvPr/>
          </p:nvSpPr>
          <p:spPr>
            <a:xfrm>
              <a:off x="2415878" y="2553638"/>
              <a:ext cx="684667" cy="684668"/>
            </a:xfrm>
            <a:prstGeom prst="ellipse">
              <a:avLst/>
            </a:prstGeom>
            <a:solidFill>
              <a:srgbClr val="F67280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50" name="椭圆 25"/>
            <p:cNvSpPr/>
            <p:nvPr/>
          </p:nvSpPr>
          <p:spPr>
            <a:xfrm>
              <a:off x="131920" y="867529"/>
              <a:ext cx="448523" cy="448523"/>
            </a:xfrm>
            <a:prstGeom prst="ellipse">
              <a:avLst/>
            </a:prstGeom>
            <a:solidFill>
              <a:srgbClr val="F15B1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51" name="椭圆 26"/>
            <p:cNvSpPr/>
            <p:nvPr/>
          </p:nvSpPr>
          <p:spPr>
            <a:xfrm>
              <a:off x="548208" y="472265"/>
              <a:ext cx="257902" cy="257902"/>
            </a:xfrm>
            <a:prstGeom prst="ellipse">
              <a:avLst/>
            </a:prstGeom>
            <a:solidFill>
              <a:srgbClr val="F15B1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52" name="椭圆 27"/>
            <p:cNvSpPr/>
            <p:nvPr/>
          </p:nvSpPr>
          <p:spPr>
            <a:xfrm>
              <a:off x="2129261" y="637661"/>
              <a:ext cx="285934" cy="285934"/>
            </a:xfrm>
            <a:prstGeom prst="ellipse">
              <a:avLst/>
            </a:prstGeom>
            <a:solidFill>
              <a:srgbClr val="FBCDBB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53" name="椭圆 28"/>
            <p:cNvSpPr/>
            <p:nvPr/>
          </p:nvSpPr>
          <p:spPr>
            <a:xfrm>
              <a:off x="1711570" y="447038"/>
              <a:ext cx="594295" cy="594295"/>
            </a:xfrm>
            <a:prstGeom prst="ellipse">
              <a:avLst/>
            </a:prstGeom>
            <a:solidFill>
              <a:srgbClr val="F8B193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54" name="椭圆 29"/>
            <p:cNvSpPr/>
            <p:nvPr/>
          </p:nvSpPr>
          <p:spPr>
            <a:xfrm>
              <a:off x="1363963" y="396578"/>
              <a:ext cx="695213" cy="695213"/>
            </a:xfrm>
            <a:prstGeom prst="ellipse">
              <a:avLst/>
            </a:prstGeom>
            <a:solidFill>
              <a:srgbClr val="F7A07D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55" name="椭圆 30"/>
            <p:cNvSpPr/>
            <p:nvPr/>
          </p:nvSpPr>
          <p:spPr>
            <a:xfrm>
              <a:off x="1072422" y="396578"/>
              <a:ext cx="583081" cy="583081"/>
            </a:xfrm>
            <a:prstGeom prst="ellipse">
              <a:avLst/>
            </a:prstGeom>
            <a:solidFill>
              <a:srgbClr val="F58B61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56" name="椭圆 31"/>
            <p:cNvSpPr/>
            <p:nvPr/>
          </p:nvSpPr>
          <p:spPr>
            <a:xfrm>
              <a:off x="1134095" y="707740"/>
              <a:ext cx="448524" cy="448524"/>
            </a:xfrm>
            <a:prstGeom prst="ellipse">
              <a:avLst/>
            </a:prstGeom>
            <a:solidFill>
              <a:srgbClr val="F8B193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57" name="椭圆 32"/>
            <p:cNvSpPr/>
            <p:nvPr/>
          </p:nvSpPr>
          <p:spPr>
            <a:xfrm>
              <a:off x="1865747" y="842298"/>
              <a:ext cx="313967" cy="313967"/>
            </a:xfrm>
            <a:prstGeom prst="ellipse">
              <a:avLst/>
            </a:prstGeom>
            <a:solidFill>
              <a:srgbClr val="FAC2AC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58" name="椭圆 33"/>
            <p:cNvSpPr/>
            <p:nvPr/>
          </p:nvSpPr>
          <p:spPr>
            <a:xfrm>
              <a:off x="705193" y="447038"/>
              <a:ext cx="583081" cy="583081"/>
            </a:xfrm>
            <a:prstGeom prst="ellipse">
              <a:avLst/>
            </a:prstGeom>
            <a:solidFill>
              <a:srgbClr val="F48356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59" name="椭圆 34"/>
            <p:cNvSpPr/>
            <p:nvPr/>
          </p:nvSpPr>
          <p:spPr>
            <a:xfrm>
              <a:off x="961691" y="884349"/>
              <a:ext cx="257902" cy="257902"/>
            </a:xfrm>
            <a:prstGeom prst="ellipse">
              <a:avLst/>
            </a:prstGeom>
            <a:solidFill>
              <a:srgbClr val="F15B1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60" name="椭圆 35"/>
            <p:cNvSpPr/>
            <p:nvPr/>
          </p:nvSpPr>
          <p:spPr>
            <a:xfrm>
              <a:off x="279098" y="615234"/>
              <a:ext cx="583081" cy="583081"/>
            </a:xfrm>
            <a:prstGeom prst="ellipse">
              <a:avLst/>
            </a:prstGeom>
            <a:solidFill>
              <a:srgbClr val="F3784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61" name="椭圆 36"/>
            <p:cNvSpPr/>
            <p:nvPr/>
          </p:nvSpPr>
          <p:spPr>
            <a:xfrm>
              <a:off x="25749" y="1198318"/>
              <a:ext cx="448523" cy="448523"/>
            </a:xfrm>
            <a:prstGeom prst="ellipse">
              <a:avLst/>
            </a:prstGeom>
            <a:solidFill>
              <a:srgbClr val="F67280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62" name="椭圆 37"/>
            <p:cNvSpPr/>
            <p:nvPr/>
          </p:nvSpPr>
          <p:spPr>
            <a:xfrm>
              <a:off x="241599" y="1492660"/>
              <a:ext cx="448523" cy="448523"/>
            </a:xfrm>
            <a:prstGeom prst="ellipse">
              <a:avLst/>
            </a:prstGeom>
            <a:solidFill>
              <a:srgbClr val="F44E5E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63" name="椭圆 38"/>
            <p:cNvSpPr/>
            <p:nvPr/>
          </p:nvSpPr>
          <p:spPr>
            <a:xfrm>
              <a:off x="540321" y="1565544"/>
              <a:ext cx="375640" cy="375640"/>
            </a:xfrm>
            <a:prstGeom prst="ellipse">
              <a:avLst/>
            </a:prstGeom>
            <a:solidFill>
              <a:srgbClr val="F23648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64" name="椭圆 39"/>
            <p:cNvSpPr/>
            <p:nvPr/>
          </p:nvSpPr>
          <p:spPr>
            <a:xfrm>
              <a:off x="265782" y="1142251"/>
              <a:ext cx="518606" cy="518606"/>
            </a:xfrm>
            <a:prstGeom prst="ellipse">
              <a:avLst/>
            </a:prstGeom>
            <a:solidFill>
              <a:srgbClr val="F69D7A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65" name="椭圆 40"/>
            <p:cNvSpPr/>
            <p:nvPr/>
          </p:nvSpPr>
          <p:spPr>
            <a:xfrm>
              <a:off x="712197" y="1716921"/>
              <a:ext cx="375640" cy="375640"/>
            </a:xfrm>
            <a:prstGeom prst="ellipse">
              <a:avLst/>
            </a:prstGeom>
            <a:solidFill>
              <a:srgbClr val="F01429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66" name="椭圆 41"/>
            <p:cNvSpPr/>
            <p:nvPr/>
          </p:nvSpPr>
          <p:spPr>
            <a:xfrm>
              <a:off x="1240958" y="1823446"/>
              <a:ext cx="342001" cy="342001"/>
            </a:xfrm>
            <a:prstGeom prst="ellipse">
              <a:avLst/>
            </a:prstGeom>
            <a:solidFill>
              <a:srgbClr val="F67280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67" name="椭圆 42"/>
            <p:cNvSpPr/>
            <p:nvPr/>
          </p:nvSpPr>
          <p:spPr>
            <a:xfrm>
              <a:off x="1834916" y="1969217"/>
              <a:ext cx="294345" cy="294345"/>
            </a:xfrm>
            <a:prstGeom prst="ellipse">
              <a:avLst/>
            </a:prstGeom>
            <a:solidFill>
              <a:srgbClr val="F67280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68" name="椭圆 43"/>
            <p:cNvSpPr/>
            <p:nvPr/>
          </p:nvSpPr>
          <p:spPr>
            <a:xfrm>
              <a:off x="2328995" y="1941183"/>
              <a:ext cx="230204" cy="230204"/>
            </a:xfrm>
            <a:prstGeom prst="ellipse">
              <a:avLst/>
            </a:prstGeom>
            <a:solidFill>
              <a:srgbClr val="F45665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69" name="椭圆 44"/>
            <p:cNvSpPr/>
            <p:nvPr/>
          </p:nvSpPr>
          <p:spPr>
            <a:xfrm>
              <a:off x="2403414" y="2004081"/>
              <a:ext cx="351134" cy="351134"/>
            </a:xfrm>
            <a:prstGeom prst="ellipse">
              <a:avLst/>
            </a:prstGeom>
            <a:solidFill>
              <a:srgbClr val="C06C84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70" name="椭圆 45"/>
            <p:cNvSpPr/>
            <p:nvPr/>
          </p:nvSpPr>
          <p:spPr>
            <a:xfrm>
              <a:off x="2635589" y="1933636"/>
              <a:ext cx="273682" cy="273682"/>
            </a:xfrm>
            <a:prstGeom prst="ellipse">
              <a:avLst/>
            </a:prstGeom>
            <a:solidFill>
              <a:srgbClr val="F67280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71" name="椭圆 46"/>
            <p:cNvSpPr/>
            <p:nvPr/>
          </p:nvSpPr>
          <p:spPr>
            <a:xfrm>
              <a:off x="2824812" y="2004081"/>
              <a:ext cx="417354" cy="417354"/>
            </a:xfrm>
            <a:prstGeom prst="ellipse">
              <a:avLst/>
            </a:prstGeom>
            <a:solidFill>
              <a:srgbClr val="C06C84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72" name="椭圆 47"/>
            <p:cNvSpPr/>
            <p:nvPr/>
          </p:nvSpPr>
          <p:spPr>
            <a:xfrm>
              <a:off x="3111266" y="1883927"/>
              <a:ext cx="297140" cy="297140"/>
            </a:xfrm>
            <a:prstGeom prst="ellipse">
              <a:avLst/>
            </a:prstGeom>
            <a:solidFill>
              <a:srgbClr val="C06C84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73" name="椭圆 48"/>
            <p:cNvSpPr/>
            <p:nvPr/>
          </p:nvSpPr>
          <p:spPr>
            <a:xfrm>
              <a:off x="3141445" y="1969720"/>
              <a:ext cx="684667" cy="684668"/>
            </a:xfrm>
            <a:prstGeom prst="ellipse">
              <a:avLst/>
            </a:prstGeom>
            <a:solidFill>
              <a:srgbClr val="F67280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74" name="椭圆 49"/>
            <p:cNvSpPr/>
            <p:nvPr/>
          </p:nvSpPr>
          <p:spPr>
            <a:xfrm>
              <a:off x="3422288" y="2163146"/>
              <a:ext cx="684667" cy="684668"/>
            </a:xfrm>
            <a:prstGeom prst="ellipse">
              <a:avLst/>
            </a:prstGeom>
            <a:solidFill>
              <a:srgbClr val="C06C84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75" name="椭圆 50"/>
            <p:cNvSpPr/>
            <p:nvPr/>
          </p:nvSpPr>
          <p:spPr>
            <a:xfrm>
              <a:off x="3132007" y="2432207"/>
              <a:ext cx="684667" cy="684668"/>
            </a:xfrm>
            <a:prstGeom prst="ellipse">
              <a:avLst/>
            </a:prstGeom>
            <a:solidFill>
              <a:srgbClr val="F88C96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76" name="椭圆 51"/>
            <p:cNvSpPr/>
            <p:nvPr/>
          </p:nvSpPr>
          <p:spPr>
            <a:xfrm>
              <a:off x="2841726" y="2350402"/>
              <a:ext cx="517639" cy="517639"/>
            </a:xfrm>
            <a:prstGeom prst="ellipse">
              <a:avLst/>
            </a:prstGeom>
            <a:solidFill>
              <a:srgbClr val="CA8498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77" name="椭圆 52"/>
            <p:cNvSpPr/>
            <p:nvPr/>
          </p:nvSpPr>
          <p:spPr>
            <a:xfrm>
              <a:off x="2795249" y="2820820"/>
              <a:ext cx="684667" cy="684668"/>
            </a:xfrm>
            <a:prstGeom prst="ellipse">
              <a:avLst/>
            </a:prstGeom>
            <a:solidFill>
              <a:srgbClr val="C06C84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78" name="椭圆 53"/>
            <p:cNvSpPr/>
            <p:nvPr/>
          </p:nvSpPr>
          <p:spPr>
            <a:xfrm>
              <a:off x="3000036" y="2683259"/>
              <a:ext cx="404743" cy="404743"/>
            </a:xfrm>
            <a:prstGeom prst="ellipse">
              <a:avLst/>
            </a:prstGeom>
            <a:solidFill>
              <a:srgbClr val="F67280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79" name="椭圆 54"/>
            <p:cNvSpPr/>
            <p:nvPr/>
          </p:nvSpPr>
          <p:spPr>
            <a:xfrm>
              <a:off x="2135035" y="2596011"/>
              <a:ext cx="452049" cy="452049"/>
            </a:xfrm>
            <a:prstGeom prst="ellipse">
              <a:avLst/>
            </a:prstGeom>
            <a:solidFill>
              <a:srgbClr val="C06C84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80" name="椭圆 55"/>
            <p:cNvSpPr/>
            <p:nvPr/>
          </p:nvSpPr>
          <p:spPr>
            <a:xfrm>
              <a:off x="1304902" y="2845931"/>
              <a:ext cx="784750" cy="784750"/>
            </a:xfrm>
            <a:prstGeom prst="ellipse">
              <a:avLst/>
            </a:prstGeom>
            <a:solidFill>
              <a:srgbClr val="F67280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81" name="椭圆 56"/>
            <p:cNvSpPr/>
            <p:nvPr/>
          </p:nvSpPr>
          <p:spPr>
            <a:xfrm>
              <a:off x="1622129" y="2572636"/>
              <a:ext cx="571012" cy="571012"/>
            </a:xfrm>
            <a:prstGeom prst="ellipse">
              <a:avLst/>
            </a:prstGeom>
            <a:solidFill>
              <a:srgbClr val="C06C84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82" name="椭圆 57"/>
            <p:cNvSpPr/>
            <p:nvPr/>
          </p:nvSpPr>
          <p:spPr>
            <a:xfrm>
              <a:off x="713573" y="2791592"/>
              <a:ext cx="512936" cy="512936"/>
            </a:xfrm>
            <a:prstGeom prst="ellipse">
              <a:avLst/>
            </a:prstGeom>
            <a:solidFill>
              <a:srgbClr val="C06C84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83" name="椭圆 58"/>
            <p:cNvSpPr/>
            <p:nvPr/>
          </p:nvSpPr>
          <p:spPr>
            <a:xfrm>
              <a:off x="282546" y="2986162"/>
              <a:ext cx="829636" cy="829637"/>
            </a:xfrm>
            <a:prstGeom prst="ellipse">
              <a:avLst/>
            </a:prstGeom>
            <a:solidFill>
              <a:srgbClr val="F67280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84" name="椭圆 59"/>
            <p:cNvSpPr/>
            <p:nvPr/>
          </p:nvSpPr>
          <p:spPr>
            <a:xfrm>
              <a:off x="1072422" y="2845931"/>
              <a:ext cx="512936" cy="512936"/>
            </a:xfrm>
            <a:prstGeom prst="ellipse">
              <a:avLst/>
            </a:prstGeom>
            <a:solidFill>
              <a:srgbClr val="F45A69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85" name="椭圆 60"/>
            <p:cNvSpPr/>
            <p:nvPr/>
          </p:nvSpPr>
          <p:spPr>
            <a:xfrm>
              <a:off x="373499" y="3779076"/>
              <a:ext cx="498838" cy="498838"/>
            </a:xfrm>
            <a:prstGeom prst="ellipse">
              <a:avLst/>
            </a:prstGeom>
            <a:solidFill>
              <a:srgbClr val="6C5B7B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86" name="椭圆 61"/>
            <p:cNvSpPr/>
            <p:nvPr/>
          </p:nvSpPr>
          <p:spPr>
            <a:xfrm>
              <a:off x="644961" y="3870103"/>
              <a:ext cx="595170" cy="595170"/>
            </a:xfrm>
            <a:prstGeom prst="ellipse">
              <a:avLst/>
            </a:prstGeom>
            <a:solidFill>
              <a:srgbClr val="7C698D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87" name="椭圆 62"/>
            <p:cNvSpPr/>
            <p:nvPr/>
          </p:nvSpPr>
          <p:spPr>
            <a:xfrm>
              <a:off x="652499" y="3590986"/>
              <a:ext cx="511429" cy="511429"/>
            </a:xfrm>
            <a:prstGeom prst="ellipse">
              <a:avLst/>
            </a:prstGeom>
            <a:solidFill>
              <a:srgbClr val="554761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88" name="椭圆 63"/>
            <p:cNvSpPr/>
            <p:nvPr/>
          </p:nvSpPr>
          <p:spPr>
            <a:xfrm>
              <a:off x="1009783" y="3709996"/>
              <a:ext cx="460696" cy="460697"/>
            </a:xfrm>
            <a:prstGeom prst="ellipse">
              <a:avLst/>
            </a:prstGeom>
            <a:solidFill>
              <a:srgbClr val="907D9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89" name="椭圆 64"/>
            <p:cNvSpPr/>
            <p:nvPr/>
          </p:nvSpPr>
          <p:spPr>
            <a:xfrm>
              <a:off x="1212580" y="3966434"/>
              <a:ext cx="396782" cy="396782"/>
            </a:xfrm>
            <a:prstGeom prst="ellipse">
              <a:avLst/>
            </a:prstGeom>
            <a:solidFill>
              <a:srgbClr val="554761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90" name="椭圆 65"/>
            <p:cNvSpPr/>
            <p:nvPr/>
          </p:nvSpPr>
          <p:spPr>
            <a:xfrm>
              <a:off x="1499680" y="3887119"/>
              <a:ext cx="329733" cy="329733"/>
            </a:xfrm>
            <a:prstGeom prst="ellipse">
              <a:avLst/>
            </a:prstGeom>
            <a:solidFill>
              <a:srgbClr val="907D9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91" name="椭圆 66"/>
            <p:cNvSpPr/>
            <p:nvPr/>
          </p:nvSpPr>
          <p:spPr>
            <a:xfrm>
              <a:off x="2122987" y="4047151"/>
              <a:ext cx="222345" cy="222345"/>
            </a:xfrm>
            <a:prstGeom prst="ellipse">
              <a:avLst/>
            </a:prstGeom>
            <a:solidFill>
              <a:srgbClr val="6C5B7B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92" name="椭圆 67"/>
            <p:cNvSpPr/>
            <p:nvPr/>
          </p:nvSpPr>
          <p:spPr>
            <a:xfrm>
              <a:off x="2645051" y="4127716"/>
              <a:ext cx="300396" cy="300397"/>
            </a:xfrm>
            <a:prstGeom prst="ellipse">
              <a:avLst/>
            </a:prstGeom>
            <a:solidFill>
              <a:srgbClr val="A091AD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93" name="椭圆 68"/>
            <p:cNvSpPr/>
            <p:nvPr/>
          </p:nvSpPr>
          <p:spPr>
            <a:xfrm>
              <a:off x="3066201" y="4216704"/>
              <a:ext cx="408140" cy="408140"/>
            </a:xfrm>
            <a:prstGeom prst="ellipse">
              <a:avLst/>
            </a:prstGeom>
            <a:solidFill>
              <a:srgbClr val="7C698D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94" name="椭圆 69"/>
            <p:cNvSpPr/>
            <p:nvPr/>
          </p:nvSpPr>
          <p:spPr>
            <a:xfrm>
              <a:off x="3479946" y="4438515"/>
              <a:ext cx="496672" cy="496672"/>
            </a:xfrm>
            <a:prstGeom prst="ellipse">
              <a:avLst/>
            </a:prstGeom>
            <a:solidFill>
              <a:srgbClr val="554761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95" name="椭圆 70"/>
            <p:cNvSpPr/>
            <p:nvPr/>
          </p:nvSpPr>
          <p:spPr>
            <a:xfrm>
              <a:off x="3757702" y="4624843"/>
              <a:ext cx="424840" cy="424840"/>
            </a:xfrm>
            <a:prstGeom prst="ellipse">
              <a:avLst/>
            </a:prstGeom>
            <a:solidFill>
              <a:srgbClr val="907D9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96" name="椭圆 71"/>
            <p:cNvSpPr/>
            <p:nvPr/>
          </p:nvSpPr>
          <p:spPr>
            <a:xfrm>
              <a:off x="3473420" y="4750788"/>
              <a:ext cx="496701" cy="496701"/>
            </a:xfrm>
            <a:prstGeom prst="ellipse">
              <a:avLst/>
            </a:prstGeom>
            <a:solidFill>
              <a:srgbClr val="7C698D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97" name="椭圆 72"/>
            <p:cNvSpPr/>
            <p:nvPr/>
          </p:nvSpPr>
          <p:spPr>
            <a:xfrm>
              <a:off x="3645270" y="4796664"/>
              <a:ext cx="649702" cy="649702"/>
            </a:xfrm>
            <a:prstGeom prst="ellipse">
              <a:avLst/>
            </a:prstGeom>
            <a:solidFill>
              <a:srgbClr val="554761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98" name="椭圆 73"/>
            <p:cNvSpPr/>
            <p:nvPr/>
          </p:nvSpPr>
          <p:spPr>
            <a:xfrm>
              <a:off x="3404778" y="5095559"/>
              <a:ext cx="610756" cy="610756"/>
            </a:xfrm>
            <a:prstGeom prst="ellipse">
              <a:avLst/>
            </a:prstGeom>
            <a:solidFill>
              <a:srgbClr val="907D9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99" name="椭圆 74"/>
            <p:cNvSpPr/>
            <p:nvPr/>
          </p:nvSpPr>
          <p:spPr>
            <a:xfrm>
              <a:off x="3146945" y="5265551"/>
              <a:ext cx="610756" cy="610756"/>
            </a:xfrm>
            <a:prstGeom prst="ellipse">
              <a:avLst/>
            </a:prstGeom>
            <a:solidFill>
              <a:srgbClr val="7C698D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700" name="椭圆 75"/>
            <p:cNvSpPr/>
            <p:nvPr/>
          </p:nvSpPr>
          <p:spPr>
            <a:xfrm>
              <a:off x="2832204" y="5354103"/>
              <a:ext cx="610756" cy="610756"/>
            </a:xfrm>
            <a:prstGeom prst="ellipse">
              <a:avLst/>
            </a:prstGeom>
            <a:solidFill>
              <a:srgbClr val="554761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701" name="椭圆 76"/>
            <p:cNvSpPr/>
            <p:nvPr/>
          </p:nvSpPr>
          <p:spPr>
            <a:xfrm>
              <a:off x="3158679" y="5732810"/>
              <a:ext cx="314741" cy="314741"/>
            </a:xfrm>
            <a:prstGeom prst="ellipse">
              <a:avLst/>
            </a:prstGeom>
            <a:solidFill>
              <a:srgbClr val="A091AD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702" name="椭圆 77"/>
            <p:cNvSpPr/>
            <p:nvPr/>
          </p:nvSpPr>
          <p:spPr>
            <a:xfrm>
              <a:off x="2502419" y="5375559"/>
              <a:ext cx="481289" cy="481289"/>
            </a:xfrm>
            <a:prstGeom prst="ellipse">
              <a:avLst/>
            </a:prstGeom>
            <a:solidFill>
              <a:srgbClr val="907D9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703" name="椭圆 78"/>
            <p:cNvSpPr/>
            <p:nvPr/>
          </p:nvSpPr>
          <p:spPr>
            <a:xfrm>
              <a:off x="2444981" y="5542372"/>
              <a:ext cx="631436" cy="631436"/>
            </a:xfrm>
            <a:prstGeom prst="ellipse">
              <a:avLst/>
            </a:prstGeom>
            <a:solidFill>
              <a:srgbClr val="816C92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704" name="椭圆 79"/>
            <p:cNvSpPr/>
            <p:nvPr/>
          </p:nvSpPr>
          <p:spPr>
            <a:xfrm>
              <a:off x="1881274" y="5761111"/>
              <a:ext cx="456124" cy="456124"/>
            </a:xfrm>
            <a:prstGeom prst="ellipse">
              <a:avLst/>
            </a:prstGeom>
            <a:solidFill>
              <a:srgbClr val="816C92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705" name="椭圆 80"/>
            <p:cNvSpPr/>
            <p:nvPr/>
          </p:nvSpPr>
          <p:spPr>
            <a:xfrm>
              <a:off x="1780118" y="5478253"/>
              <a:ext cx="548877" cy="548877"/>
            </a:xfrm>
            <a:prstGeom prst="ellipse">
              <a:avLst/>
            </a:prstGeom>
            <a:solidFill>
              <a:srgbClr val="554761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706" name="椭圆 81"/>
            <p:cNvSpPr/>
            <p:nvPr/>
          </p:nvSpPr>
          <p:spPr>
            <a:xfrm>
              <a:off x="1547012" y="5501005"/>
              <a:ext cx="375302" cy="375302"/>
            </a:xfrm>
            <a:prstGeom prst="ellipse">
              <a:avLst/>
            </a:prstGeom>
            <a:solidFill>
              <a:srgbClr val="A091AD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707" name="椭圆 82"/>
            <p:cNvSpPr/>
            <p:nvPr/>
          </p:nvSpPr>
          <p:spPr>
            <a:xfrm>
              <a:off x="2305865" y="5040676"/>
              <a:ext cx="240178" cy="240178"/>
            </a:xfrm>
            <a:prstGeom prst="ellipse">
              <a:avLst/>
            </a:prstGeom>
            <a:solidFill>
              <a:srgbClr val="554761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708" name="椭圆 83"/>
            <p:cNvSpPr/>
            <p:nvPr/>
          </p:nvSpPr>
          <p:spPr>
            <a:xfrm>
              <a:off x="1641096" y="5118390"/>
              <a:ext cx="139022" cy="139022"/>
            </a:xfrm>
            <a:prstGeom prst="ellipse">
              <a:avLst/>
            </a:prstGeom>
            <a:solidFill>
              <a:srgbClr val="7C698D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709" name="椭圆 84"/>
            <p:cNvSpPr/>
            <p:nvPr/>
          </p:nvSpPr>
          <p:spPr>
            <a:xfrm>
              <a:off x="3770207" y="3099283"/>
              <a:ext cx="139022" cy="139022"/>
            </a:xfrm>
            <a:prstGeom prst="ellipse">
              <a:avLst/>
            </a:prstGeom>
            <a:solidFill>
              <a:srgbClr val="C06C84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710" name="椭圆 85"/>
            <p:cNvSpPr/>
            <p:nvPr/>
          </p:nvSpPr>
          <p:spPr>
            <a:xfrm>
              <a:off x="529802" y="2671641"/>
              <a:ext cx="139022" cy="139022"/>
            </a:xfrm>
            <a:prstGeom prst="ellipse">
              <a:avLst/>
            </a:prstGeom>
            <a:solidFill>
              <a:srgbClr val="F45A69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711" name="椭圆 86"/>
            <p:cNvSpPr/>
            <p:nvPr/>
          </p:nvSpPr>
          <p:spPr>
            <a:xfrm>
              <a:off x="306859" y="2974628"/>
              <a:ext cx="218226" cy="218226"/>
            </a:xfrm>
            <a:prstGeom prst="ellipse">
              <a:avLst/>
            </a:prstGeom>
            <a:solidFill>
              <a:srgbClr val="F45A69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712" name="椭圆 87"/>
            <p:cNvSpPr/>
            <p:nvPr/>
          </p:nvSpPr>
          <p:spPr>
            <a:xfrm>
              <a:off x="1796236" y="1235627"/>
              <a:ext cx="126079" cy="126079"/>
            </a:xfrm>
            <a:prstGeom prst="ellipse">
              <a:avLst/>
            </a:prstGeom>
            <a:solidFill>
              <a:srgbClr val="F48356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713" name="椭圆 88"/>
            <p:cNvSpPr/>
            <p:nvPr/>
          </p:nvSpPr>
          <p:spPr>
            <a:xfrm>
              <a:off x="728141" y="0"/>
              <a:ext cx="233550" cy="233550"/>
            </a:xfrm>
            <a:prstGeom prst="ellipse">
              <a:avLst/>
            </a:prstGeom>
            <a:solidFill>
              <a:srgbClr val="F3784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714" name="椭圆 89"/>
            <p:cNvSpPr/>
            <p:nvPr/>
          </p:nvSpPr>
          <p:spPr>
            <a:xfrm>
              <a:off x="412486" y="179105"/>
              <a:ext cx="108889" cy="108889"/>
            </a:xfrm>
            <a:prstGeom prst="ellipse">
              <a:avLst/>
            </a:prstGeom>
            <a:solidFill>
              <a:srgbClr val="F15B1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82" name="TextBox 54"/>
          <p:cNvSpPr txBox="1"/>
          <p:nvPr/>
        </p:nvSpPr>
        <p:spPr>
          <a:xfrm>
            <a:off x="407670" y="1261745"/>
            <a:ext cx="1735455" cy="400050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prstClr val="white"/>
                </a:solidFill>
              </a:rPr>
              <a:t>5.1 </a:t>
            </a:r>
            <a:r>
              <a:rPr lang="zh-CN" altLang="en-US" sz="1400" dirty="0">
                <a:solidFill>
                  <a:prstClr val="white"/>
                </a:solidFill>
              </a:rPr>
              <a:t>用户数量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83" name="TextBox 54"/>
          <p:cNvSpPr txBox="1"/>
          <p:nvPr/>
        </p:nvSpPr>
        <p:spPr>
          <a:xfrm>
            <a:off x="407670" y="3892550"/>
            <a:ext cx="1735455" cy="400050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prstClr val="white"/>
                </a:solidFill>
              </a:rPr>
              <a:t>5.2 </a:t>
            </a:r>
            <a:r>
              <a:rPr lang="zh-CN" altLang="en-US" sz="1400" dirty="0">
                <a:solidFill>
                  <a:prstClr val="white"/>
                </a:solidFill>
              </a:rPr>
              <a:t>反应速度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>
    <p:strips dir="r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1520" name="组合 17"/>
          <p:cNvGrpSpPr/>
          <p:nvPr/>
        </p:nvGrpSpPr>
        <p:grpSpPr bwMode="auto">
          <a:xfrm rot="0">
            <a:off x="5226685" y="2244725"/>
            <a:ext cx="6233795" cy="1822866"/>
            <a:chOff x="271020" y="2420002"/>
            <a:chExt cx="6234569" cy="1822196"/>
          </a:xfrm>
        </p:grpSpPr>
        <p:sp>
          <p:nvSpPr>
            <p:cNvPr id="21522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70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06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3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72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运行需求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51230" y="704850"/>
            <a:ext cx="9767570" cy="5829300"/>
            <a:chOff x="1635" y="2555"/>
            <a:chExt cx="15382" cy="9180"/>
          </a:xfrm>
        </p:grpSpPr>
        <p:sp>
          <p:nvSpPr>
            <p:cNvPr id="6" name="Freeform 6"/>
            <p:cNvSpPr/>
            <p:nvPr/>
          </p:nvSpPr>
          <p:spPr bwMode="auto">
            <a:xfrm rot="19653139">
              <a:off x="9785" y="3615"/>
              <a:ext cx="2103" cy="1548"/>
            </a:xfrm>
            <a:custGeom>
              <a:avLst/>
              <a:gdLst/>
              <a:ahLst/>
              <a:cxnLst>
                <a:cxn ang="0">
                  <a:pos x="924" y="201"/>
                </a:cxn>
                <a:cxn ang="0">
                  <a:pos x="563" y="679"/>
                </a:cxn>
                <a:cxn ang="0">
                  <a:pos x="0" y="440"/>
                </a:cxn>
                <a:cxn ang="0">
                  <a:pos x="0" y="440"/>
                </a:cxn>
                <a:cxn ang="0">
                  <a:pos x="374" y="0"/>
                </a:cxn>
                <a:cxn ang="0">
                  <a:pos x="924" y="192"/>
                </a:cxn>
                <a:cxn ang="0">
                  <a:pos x="924" y="201"/>
                </a:cxn>
              </a:cxnLst>
              <a:rect l="0" t="0" r="r" b="b"/>
              <a:pathLst>
                <a:path w="924" h="679">
                  <a:moveTo>
                    <a:pt x="924" y="201"/>
                  </a:moveTo>
                  <a:lnTo>
                    <a:pt x="563" y="679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374" y="0"/>
                  </a:lnTo>
                  <a:lnTo>
                    <a:pt x="924" y="192"/>
                  </a:lnTo>
                  <a:lnTo>
                    <a:pt x="924" y="201"/>
                  </a:lnTo>
                  <a:close/>
                </a:path>
              </a:pathLst>
            </a:custGeom>
            <a:solidFill>
              <a:srgbClr val="F7725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 rot="19653139">
              <a:off x="11318" y="3583"/>
              <a:ext cx="975" cy="1985"/>
            </a:xfrm>
            <a:custGeom>
              <a:avLst/>
              <a:gdLst/>
              <a:ahLst/>
              <a:cxnLst>
                <a:cxn ang="0">
                  <a:pos x="428" y="458"/>
                </a:cxn>
                <a:cxn ang="0">
                  <a:pos x="106" y="872"/>
                </a:cxn>
                <a:cxn ang="0">
                  <a:pos x="106" y="872"/>
                </a:cxn>
                <a:cxn ang="0">
                  <a:pos x="0" y="478"/>
                </a:cxn>
                <a:cxn ang="0">
                  <a:pos x="361" y="0"/>
                </a:cxn>
                <a:cxn ang="0">
                  <a:pos x="428" y="458"/>
                </a:cxn>
              </a:cxnLst>
              <a:rect l="0" t="0" r="r" b="b"/>
              <a:pathLst>
                <a:path w="428" h="872">
                  <a:moveTo>
                    <a:pt x="428" y="458"/>
                  </a:moveTo>
                  <a:lnTo>
                    <a:pt x="106" y="872"/>
                  </a:lnTo>
                  <a:lnTo>
                    <a:pt x="106" y="872"/>
                  </a:lnTo>
                  <a:lnTo>
                    <a:pt x="0" y="478"/>
                  </a:lnTo>
                  <a:lnTo>
                    <a:pt x="361" y="0"/>
                  </a:lnTo>
                  <a:lnTo>
                    <a:pt x="428" y="458"/>
                  </a:lnTo>
                  <a:close/>
                </a:path>
              </a:pathLst>
            </a:cu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8"/>
            <p:cNvSpPr/>
            <p:nvPr/>
          </p:nvSpPr>
          <p:spPr bwMode="auto">
            <a:xfrm rot="19653139">
              <a:off x="10340" y="4625"/>
              <a:ext cx="1523" cy="1440"/>
            </a:xfrm>
            <a:custGeom>
              <a:avLst/>
              <a:gdLst/>
              <a:ahLst/>
              <a:cxnLst>
                <a:cxn ang="0">
                  <a:pos x="607" y="403"/>
                </a:cxn>
                <a:cxn ang="0">
                  <a:pos x="608" y="404"/>
                </a:cxn>
                <a:cxn ang="0">
                  <a:pos x="669" y="633"/>
                </a:cxn>
                <a:cxn ang="0">
                  <a:pos x="158" y="393"/>
                </a:cxn>
                <a:cxn ang="0">
                  <a:pos x="0" y="0"/>
                </a:cxn>
                <a:cxn ang="0">
                  <a:pos x="563" y="239"/>
                </a:cxn>
                <a:cxn ang="0">
                  <a:pos x="607" y="403"/>
                </a:cxn>
                <a:cxn ang="0">
                  <a:pos x="607" y="403"/>
                </a:cxn>
              </a:cxnLst>
              <a:rect l="0" t="0" r="r" b="b"/>
              <a:pathLst>
                <a:path w="669" h="633">
                  <a:moveTo>
                    <a:pt x="607" y="403"/>
                  </a:moveTo>
                  <a:lnTo>
                    <a:pt x="608" y="404"/>
                  </a:lnTo>
                  <a:lnTo>
                    <a:pt x="669" y="633"/>
                  </a:lnTo>
                  <a:lnTo>
                    <a:pt x="158" y="393"/>
                  </a:lnTo>
                  <a:lnTo>
                    <a:pt x="0" y="0"/>
                  </a:lnTo>
                  <a:lnTo>
                    <a:pt x="563" y="239"/>
                  </a:lnTo>
                  <a:lnTo>
                    <a:pt x="607" y="403"/>
                  </a:lnTo>
                  <a:lnTo>
                    <a:pt x="607" y="403"/>
                  </a:lnTo>
                  <a:close/>
                </a:path>
              </a:pathLst>
            </a:custGeom>
            <a:solidFill>
              <a:srgbClr val="FF6CE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12"/>
            <p:cNvSpPr/>
            <p:nvPr/>
          </p:nvSpPr>
          <p:spPr bwMode="auto">
            <a:xfrm rot="1692461">
              <a:off x="12365" y="7765"/>
              <a:ext cx="783" cy="2128"/>
            </a:xfrm>
            <a:custGeom>
              <a:avLst/>
              <a:gdLst/>
              <a:ahLst/>
              <a:cxnLst>
                <a:cxn ang="0">
                  <a:pos x="304" y="430"/>
                </a:cxn>
                <a:cxn ang="0">
                  <a:pos x="9" y="935"/>
                </a:cxn>
                <a:cxn ang="0">
                  <a:pos x="0" y="554"/>
                </a:cxn>
                <a:cxn ang="0">
                  <a:pos x="344" y="0"/>
                </a:cxn>
                <a:cxn ang="0">
                  <a:pos x="304" y="430"/>
                </a:cxn>
              </a:cxnLst>
              <a:rect l="0" t="0" r="r" b="b"/>
              <a:pathLst>
                <a:path w="344" h="935">
                  <a:moveTo>
                    <a:pt x="304" y="430"/>
                  </a:moveTo>
                  <a:lnTo>
                    <a:pt x="9" y="935"/>
                  </a:lnTo>
                  <a:lnTo>
                    <a:pt x="0" y="554"/>
                  </a:lnTo>
                  <a:lnTo>
                    <a:pt x="344" y="0"/>
                  </a:lnTo>
                  <a:lnTo>
                    <a:pt x="304" y="430"/>
                  </a:lnTo>
                  <a:close/>
                </a:path>
              </a:pathLst>
            </a:custGeom>
            <a:solidFill>
              <a:srgbClr val="FF6CE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3"/>
            <p:cNvSpPr/>
            <p:nvPr/>
          </p:nvSpPr>
          <p:spPr bwMode="auto">
            <a:xfrm rot="1692461">
              <a:off x="11250" y="6968"/>
              <a:ext cx="2315" cy="1777"/>
            </a:xfrm>
            <a:custGeom>
              <a:avLst/>
              <a:gdLst/>
              <a:ahLst/>
              <a:cxnLst>
                <a:cxn ang="0">
                  <a:pos x="1017" y="227"/>
                </a:cxn>
                <a:cxn ang="0">
                  <a:pos x="673" y="781"/>
                </a:cxn>
                <a:cxn ang="0">
                  <a:pos x="0" y="493"/>
                </a:cxn>
                <a:cxn ang="0">
                  <a:pos x="0" y="493"/>
                </a:cxn>
                <a:cxn ang="0">
                  <a:pos x="369" y="0"/>
                </a:cxn>
                <a:cxn ang="0">
                  <a:pos x="1017" y="227"/>
                </a:cxn>
              </a:cxnLst>
              <a:rect l="0" t="0" r="r" b="b"/>
              <a:pathLst>
                <a:path w="1017" h="781">
                  <a:moveTo>
                    <a:pt x="1017" y="227"/>
                  </a:moveTo>
                  <a:lnTo>
                    <a:pt x="673" y="781"/>
                  </a:lnTo>
                  <a:lnTo>
                    <a:pt x="0" y="493"/>
                  </a:lnTo>
                  <a:lnTo>
                    <a:pt x="0" y="493"/>
                  </a:lnTo>
                  <a:lnTo>
                    <a:pt x="369" y="0"/>
                  </a:lnTo>
                  <a:lnTo>
                    <a:pt x="1017" y="227"/>
                  </a:lnTo>
                  <a:close/>
                </a:path>
              </a:pathLst>
            </a:custGeom>
            <a:solidFill>
              <a:srgbClr val="F7725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4"/>
            <p:cNvSpPr/>
            <p:nvPr/>
          </p:nvSpPr>
          <p:spPr bwMode="auto">
            <a:xfrm rot="1692461">
              <a:off x="10828" y="7793"/>
              <a:ext cx="1550" cy="1522"/>
            </a:xfrm>
            <a:custGeom>
              <a:avLst/>
              <a:gdLst/>
              <a:ahLst/>
              <a:cxnLst>
                <a:cxn ang="0">
                  <a:pos x="682" y="669"/>
                </a:cxn>
                <a:cxn ang="0">
                  <a:pos x="87" y="391"/>
                </a:cxn>
                <a:cxn ang="0">
                  <a:pos x="0" y="0"/>
                </a:cxn>
                <a:cxn ang="0">
                  <a:pos x="673" y="288"/>
                </a:cxn>
                <a:cxn ang="0">
                  <a:pos x="682" y="669"/>
                </a:cxn>
                <a:cxn ang="0">
                  <a:pos x="682" y="669"/>
                </a:cxn>
              </a:cxnLst>
              <a:rect l="0" t="0" r="r" b="b"/>
              <a:pathLst>
                <a:path w="682" h="669">
                  <a:moveTo>
                    <a:pt x="682" y="669"/>
                  </a:moveTo>
                  <a:lnTo>
                    <a:pt x="87" y="391"/>
                  </a:lnTo>
                  <a:lnTo>
                    <a:pt x="0" y="0"/>
                  </a:lnTo>
                  <a:lnTo>
                    <a:pt x="673" y="288"/>
                  </a:lnTo>
                  <a:lnTo>
                    <a:pt x="682" y="669"/>
                  </a:lnTo>
                  <a:lnTo>
                    <a:pt x="682" y="669"/>
                  </a:lnTo>
                  <a:close/>
                </a:path>
              </a:pathLst>
            </a:cu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9"/>
            <p:cNvSpPr/>
            <p:nvPr/>
          </p:nvSpPr>
          <p:spPr bwMode="auto">
            <a:xfrm rot="20519288">
              <a:off x="5728" y="2555"/>
              <a:ext cx="2295" cy="1880"/>
            </a:xfrm>
            <a:custGeom>
              <a:avLst/>
              <a:gdLst/>
              <a:ahLst/>
              <a:cxnLst>
                <a:cxn ang="0">
                  <a:pos x="1008" y="247"/>
                </a:cxn>
                <a:cxn ang="0">
                  <a:pos x="570" y="826"/>
                </a:cxn>
                <a:cxn ang="0">
                  <a:pos x="0" y="516"/>
                </a:cxn>
                <a:cxn ang="0">
                  <a:pos x="440" y="0"/>
                </a:cxn>
                <a:cxn ang="0">
                  <a:pos x="1008" y="247"/>
                </a:cxn>
                <a:cxn ang="0">
                  <a:pos x="1008" y="247"/>
                </a:cxn>
              </a:cxnLst>
              <a:rect l="0" t="0" r="r" b="b"/>
              <a:pathLst>
                <a:path w="1008" h="826">
                  <a:moveTo>
                    <a:pt x="1008" y="247"/>
                  </a:moveTo>
                  <a:lnTo>
                    <a:pt x="570" y="826"/>
                  </a:lnTo>
                  <a:lnTo>
                    <a:pt x="0" y="516"/>
                  </a:lnTo>
                  <a:lnTo>
                    <a:pt x="440" y="0"/>
                  </a:lnTo>
                  <a:lnTo>
                    <a:pt x="1008" y="247"/>
                  </a:lnTo>
                  <a:lnTo>
                    <a:pt x="1008" y="247"/>
                  </a:lnTo>
                  <a:close/>
                </a:path>
              </a:pathLst>
            </a:custGeom>
            <a:solidFill>
              <a:srgbClr val="F7725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0"/>
            <p:cNvSpPr/>
            <p:nvPr/>
          </p:nvSpPr>
          <p:spPr bwMode="auto">
            <a:xfrm rot="20519288">
              <a:off x="7193" y="2840"/>
              <a:ext cx="1292" cy="2088"/>
            </a:xfrm>
            <a:custGeom>
              <a:avLst/>
              <a:gdLst/>
              <a:ahLst/>
              <a:cxnLst>
                <a:cxn ang="0">
                  <a:pos x="183" y="917"/>
                </a:cxn>
                <a:cxn ang="0">
                  <a:pos x="0" y="579"/>
                </a:cxn>
                <a:cxn ang="0">
                  <a:pos x="438" y="0"/>
                </a:cxn>
                <a:cxn ang="0">
                  <a:pos x="568" y="417"/>
                </a:cxn>
                <a:cxn ang="0">
                  <a:pos x="183" y="917"/>
                </a:cxn>
              </a:cxnLst>
              <a:rect l="0" t="0" r="r" b="b"/>
              <a:pathLst>
                <a:path w="568" h="917">
                  <a:moveTo>
                    <a:pt x="183" y="917"/>
                  </a:moveTo>
                  <a:lnTo>
                    <a:pt x="0" y="579"/>
                  </a:lnTo>
                  <a:lnTo>
                    <a:pt x="438" y="0"/>
                  </a:lnTo>
                  <a:lnTo>
                    <a:pt x="568" y="417"/>
                  </a:lnTo>
                  <a:lnTo>
                    <a:pt x="183" y="917"/>
                  </a:lnTo>
                  <a:close/>
                </a:path>
              </a:pathLst>
            </a:cu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1"/>
            <p:cNvSpPr/>
            <p:nvPr/>
          </p:nvSpPr>
          <p:spPr bwMode="auto">
            <a:xfrm rot="20519288">
              <a:off x="6043" y="3773"/>
              <a:ext cx="1712" cy="1475"/>
            </a:xfrm>
            <a:custGeom>
              <a:avLst/>
              <a:gdLst/>
              <a:ahLst/>
              <a:cxnLst>
                <a:cxn ang="0">
                  <a:pos x="753" y="648"/>
                </a:cxn>
                <a:cxn ang="0">
                  <a:pos x="234" y="348"/>
                </a:cxn>
                <a:cxn ang="0">
                  <a:pos x="0" y="0"/>
                </a:cxn>
                <a:cxn ang="0">
                  <a:pos x="570" y="310"/>
                </a:cxn>
                <a:cxn ang="0">
                  <a:pos x="753" y="648"/>
                </a:cxn>
              </a:cxnLst>
              <a:rect l="0" t="0" r="r" b="b"/>
              <a:pathLst>
                <a:path w="753" h="648">
                  <a:moveTo>
                    <a:pt x="753" y="648"/>
                  </a:moveTo>
                  <a:lnTo>
                    <a:pt x="234" y="348"/>
                  </a:lnTo>
                  <a:lnTo>
                    <a:pt x="0" y="0"/>
                  </a:lnTo>
                  <a:lnTo>
                    <a:pt x="570" y="310"/>
                  </a:lnTo>
                  <a:lnTo>
                    <a:pt x="753" y="648"/>
                  </a:lnTo>
                  <a:close/>
                </a:path>
              </a:pathLst>
            </a:custGeom>
            <a:solidFill>
              <a:srgbClr val="FF6CE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 rot="20342882">
              <a:off x="7355" y="5913"/>
              <a:ext cx="2555" cy="2215"/>
            </a:xfrm>
            <a:custGeom>
              <a:avLst/>
              <a:gdLst/>
              <a:ahLst/>
              <a:cxnLst>
                <a:cxn ang="0">
                  <a:pos x="703" y="973"/>
                </a:cxn>
                <a:cxn ang="0">
                  <a:pos x="0" y="591"/>
                </a:cxn>
                <a:cxn ang="0">
                  <a:pos x="443" y="0"/>
                </a:cxn>
                <a:cxn ang="0">
                  <a:pos x="1123" y="296"/>
                </a:cxn>
                <a:cxn ang="0">
                  <a:pos x="703" y="973"/>
                </a:cxn>
                <a:cxn ang="0">
                  <a:pos x="505" y="230"/>
                </a:cxn>
                <a:cxn ang="0">
                  <a:pos x="505" y="230"/>
                </a:cxn>
                <a:cxn ang="0">
                  <a:pos x="505" y="230"/>
                </a:cxn>
                <a:cxn ang="0">
                  <a:pos x="505" y="230"/>
                </a:cxn>
                <a:cxn ang="0">
                  <a:pos x="538" y="246"/>
                </a:cxn>
                <a:cxn ang="0">
                  <a:pos x="538" y="246"/>
                </a:cxn>
                <a:cxn ang="0">
                  <a:pos x="538" y="246"/>
                </a:cxn>
                <a:cxn ang="0">
                  <a:pos x="538" y="246"/>
                </a:cxn>
              </a:cxnLst>
              <a:rect l="0" t="0" r="r" b="b"/>
              <a:pathLst>
                <a:path w="1123" h="973">
                  <a:moveTo>
                    <a:pt x="703" y="973"/>
                  </a:moveTo>
                  <a:lnTo>
                    <a:pt x="0" y="591"/>
                  </a:lnTo>
                  <a:lnTo>
                    <a:pt x="443" y="0"/>
                  </a:lnTo>
                  <a:lnTo>
                    <a:pt x="1123" y="296"/>
                  </a:lnTo>
                  <a:lnTo>
                    <a:pt x="703" y="973"/>
                  </a:lnTo>
                  <a:close/>
                  <a:moveTo>
                    <a:pt x="505" y="230"/>
                  </a:moveTo>
                  <a:lnTo>
                    <a:pt x="505" y="230"/>
                  </a:lnTo>
                  <a:lnTo>
                    <a:pt x="505" y="230"/>
                  </a:lnTo>
                  <a:lnTo>
                    <a:pt x="505" y="230"/>
                  </a:lnTo>
                  <a:close/>
                  <a:moveTo>
                    <a:pt x="538" y="246"/>
                  </a:moveTo>
                  <a:lnTo>
                    <a:pt x="538" y="246"/>
                  </a:lnTo>
                  <a:lnTo>
                    <a:pt x="538" y="246"/>
                  </a:lnTo>
                  <a:lnTo>
                    <a:pt x="538" y="246"/>
                  </a:lnTo>
                  <a:close/>
                </a:path>
              </a:pathLst>
            </a:custGeom>
            <a:solidFill>
              <a:srgbClr val="F7725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 rot="20342882">
              <a:off x="9148" y="6250"/>
              <a:ext cx="982" cy="2243"/>
            </a:xfrm>
            <a:custGeom>
              <a:avLst/>
              <a:gdLst/>
              <a:ahLst/>
              <a:cxnLst>
                <a:cxn ang="0">
                  <a:pos x="80" y="986"/>
                </a:cxn>
                <a:cxn ang="0">
                  <a:pos x="0" y="677"/>
                </a:cxn>
                <a:cxn ang="0">
                  <a:pos x="420" y="0"/>
                </a:cxn>
                <a:cxn ang="0">
                  <a:pos x="432" y="383"/>
                </a:cxn>
                <a:cxn ang="0">
                  <a:pos x="80" y="986"/>
                </a:cxn>
              </a:cxnLst>
              <a:rect l="0" t="0" r="r" b="b"/>
              <a:pathLst>
                <a:path w="432" h="986">
                  <a:moveTo>
                    <a:pt x="80" y="986"/>
                  </a:moveTo>
                  <a:lnTo>
                    <a:pt x="0" y="677"/>
                  </a:lnTo>
                  <a:lnTo>
                    <a:pt x="420" y="0"/>
                  </a:lnTo>
                  <a:lnTo>
                    <a:pt x="432" y="383"/>
                  </a:lnTo>
                  <a:lnTo>
                    <a:pt x="80" y="986"/>
                  </a:lnTo>
                  <a:close/>
                </a:path>
              </a:pathLst>
            </a:cu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 rot="20342882">
              <a:off x="7745" y="7328"/>
              <a:ext cx="1783" cy="1572"/>
            </a:xfrm>
            <a:custGeom>
              <a:avLst/>
              <a:gdLst/>
              <a:ahLst/>
              <a:cxnLst>
                <a:cxn ang="0">
                  <a:pos x="783" y="691"/>
                </a:cxn>
                <a:cxn ang="0">
                  <a:pos x="180" y="34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703" y="382"/>
                </a:cxn>
                <a:cxn ang="0">
                  <a:pos x="783" y="691"/>
                </a:cxn>
              </a:cxnLst>
              <a:rect l="0" t="0" r="r" b="b"/>
              <a:pathLst>
                <a:path w="783" h="691">
                  <a:moveTo>
                    <a:pt x="783" y="691"/>
                  </a:moveTo>
                  <a:lnTo>
                    <a:pt x="180" y="341"/>
                  </a:lnTo>
                  <a:lnTo>
                    <a:pt x="0" y="0"/>
                  </a:lnTo>
                  <a:lnTo>
                    <a:pt x="0" y="0"/>
                  </a:lnTo>
                  <a:lnTo>
                    <a:pt x="703" y="382"/>
                  </a:lnTo>
                  <a:lnTo>
                    <a:pt x="783" y="691"/>
                  </a:lnTo>
                  <a:close/>
                </a:path>
              </a:pathLst>
            </a:custGeom>
            <a:solidFill>
              <a:srgbClr val="FF6CE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5"/>
            <p:cNvSpPr>
              <a:spLocks noEditPoints="1"/>
            </p:cNvSpPr>
            <p:nvPr/>
          </p:nvSpPr>
          <p:spPr bwMode="auto">
            <a:xfrm rot="16200000" flipV="1">
              <a:off x="8590" y="4818"/>
              <a:ext cx="670" cy="580"/>
            </a:xfrm>
            <a:custGeom>
              <a:avLst/>
              <a:gdLst/>
              <a:ahLst/>
              <a:cxnLst>
                <a:cxn ang="0">
                  <a:pos x="703" y="973"/>
                </a:cxn>
                <a:cxn ang="0">
                  <a:pos x="0" y="591"/>
                </a:cxn>
                <a:cxn ang="0">
                  <a:pos x="443" y="0"/>
                </a:cxn>
                <a:cxn ang="0">
                  <a:pos x="1123" y="296"/>
                </a:cxn>
                <a:cxn ang="0">
                  <a:pos x="703" y="973"/>
                </a:cxn>
                <a:cxn ang="0">
                  <a:pos x="505" y="230"/>
                </a:cxn>
                <a:cxn ang="0">
                  <a:pos x="505" y="230"/>
                </a:cxn>
                <a:cxn ang="0">
                  <a:pos x="505" y="230"/>
                </a:cxn>
                <a:cxn ang="0">
                  <a:pos x="505" y="230"/>
                </a:cxn>
                <a:cxn ang="0">
                  <a:pos x="538" y="246"/>
                </a:cxn>
                <a:cxn ang="0">
                  <a:pos x="538" y="246"/>
                </a:cxn>
                <a:cxn ang="0">
                  <a:pos x="538" y="246"/>
                </a:cxn>
                <a:cxn ang="0">
                  <a:pos x="538" y="246"/>
                </a:cxn>
              </a:cxnLst>
              <a:rect l="0" t="0" r="r" b="b"/>
              <a:pathLst>
                <a:path w="1123" h="973">
                  <a:moveTo>
                    <a:pt x="703" y="973"/>
                  </a:moveTo>
                  <a:lnTo>
                    <a:pt x="0" y="591"/>
                  </a:lnTo>
                  <a:lnTo>
                    <a:pt x="443" y="0"/>
                  </a:lnTo>
                  <a:lnTo>
                    <a:pt x="1123" y="296"/>
                  </a:lnTo>
                  <a:lnTo>
                    <a:pt x="703" y="973"/>
                  </a:lnTo>
                  <a:close/>
                  <a:moveTo>
                    <a:pt x="505" y="230"/>
                  </a:moveTo>
                  <a:lnTo>
                    <a:pt x="505" y="230"/>
                  </a:lnTo>
                  <a:lnTo>
                    <a:pt x="505" y="230"/>
                  </a:lnTo>
                  <a:lnTo>
                    <a:pt x="505" y="230"/>
                  </a:lnTo>
                  <a:close/>
                  <a:moveTo>
                    <a:pt x="538" y="246"/>
                  </a:moveTo>
                  <a:lnTo>
                    <a:pt x="538" y="246"/>
                  </a:lnTo>
                  <a:lnTo>
                    <a:pt x="538" y="246"/>
                  </a:lnTo>
                  <a:lnTo>
                    <a:pt x="538" y="246"/>
                  </a:lnTo>
                  <a:close/>
                </a:path>
              </a:pathLst>
            </a:custGeom>
            <a:solidFill>
              <a:srgbClr val="F7725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6"/>
            <p:cNvSpPr/>
            <p:nvPr/>
          </p:nvSpPr>
          <p:spPr bwMode="auto">
            <a:xfrm rot="16200000" flipV="1">
              <a:off x="8615" y="4602"/>
              <a:ext cx="257" cy="588"/>
            </a:xfrm>
            <a:custGeom>
              <a:avLst/>
              <a:gdLst/>
              <a:ahLst/>
              <a:cxnLst>
                <a:cxn ang="0">
                  <a:pos x="80" y="986"/>
                </a:cxn>
                <a:cxn ang="0">
                  <a:pos x="0" y="677"/>
                </a:cxn>
                <a:cxn ang="0">
                  <a:pos x="420" y="0"/>
                </a:cxn>
                <a:cxn ang="0">
                  <a:pos x="432" y="383"/>
                </a:cxn>
                <a:cxn ang="0">
                  <a:pos x="80" y="986"/>
                </a:cxn>
              </a:cxnLst>
              <a:rect l="0" t="0" r="r" b="b"/>
              <a:pathLst>
                <a:path w="432" h="986">
                  <a:moveTo>
                    <a:pt x="80" y="986"/>
                  </a:moveTo>
                  <a:lnTo>
                    <a:pt x="0" y="677"/>
                  </a:lnTo>
                  <a:lnTo>
                    <a:pt x="420" y="0"/>
                  </a:lnTo>
                  <a:lnTo>
                    <a:pt x="432" y="383"/>
                  </a:lnTo>
                  <a:lnTo>
                    <a:pt x="80" y="986"/>
                  </a:lnTo>
                  <a:close/>
                </a:path>
              </a:pathLst>
            </a:cu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7"/>
            <p:cNvSpPr/>
            <p:nvPr/>
          </p:nvSpPr>
          <p:spPr bwMode="auto">
            <a:xfrm rot="16200000" flipV="1">
              <a:off x="8424" y="5004"/>
              <a:ext cx="465" cy="413"/>
            </a:xfrm>
            <a:custGeom>
              <a:avLst/>
              <a:gdLst/>
              <a:ahLst/>
              <a:cxnLst>
                <a:cxn ang="0">
                  <a:pos x="783" y="691"/>
                </a:cxn>
                <a:cxn ang="0">
                  <a:pos x="180" y="34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703" y="382"/>
                </a:cxn>
                <a:cxn ang="0">
                  <a:pos x="783" y="691"/>
                </a:cxn>
              </a:cxnLst>
              <a:rect l="0" t="0" r="r" b="b"/>
              <a:pathLst>
                <a:path w="783" h="691">
                  <a:moveTo>
                    <a:pt x="783" y="691"/>
                  </a:moveTo>
                  <a:lnTo>
                    <a:pt x="180" y="341"/>
                  </a:lnTo>
                  <a:lnTo>
                    <a:pt x="0" y="0"/>
                  </a:lnTo>
                  <a:lnTo>
                    <a:pt x="0" y="0"/>
                  </a:lnTo>
                  <a:lnTo>
                    <a:pt x="703" y="382"/>
                  </a:lnTo>
                  <a:lnTo>
                    <a:pt x="783" y="691"/>
                  </a:lnTo>
                  <a:close/>
                </a:path>
              </a:pathLst>
            </a:custGeom>
            <a:solidFill>
              <a:srgbClr val="FF6CE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 rot="20257227" flipV="1">
              <a:off x="9895" y="9065"/>
              <a:ext cx="1175" cy="1018"/>
            </a:xfrm>
            <a:custGeom>
              <a:avLst/>
              <a:gdLst/>
              <a:ahLst/>
              <a:cxnLst>
                <a:cxn ang="0">
                  <a:pos x="703" y="973"/>
                </a:cxn>
                <a:cxn ang="0">
                  <a:pos x="0" y="591"/>
                </a:cxn>
                <a:cxn ang="0">
                  <a:pos x="443" y="0"/>
                </a:cxn>
                <a:cxn ang="0">
                  <a:pos x="1123" y="296"/>
                </a:cxn>
                <a:cxn ang="0">
                  <a:pos x="703" y="973"/>
                </a:cxn>
                <a:cxn ang="0">
                  <a:pos x="505" y="230"/>
                </a:cxn>
                <a:cxn ang="0">
                  <a:pos x="505" y="230"/>
                </a:cxn>
                <a:cxn ang="0">
                  <a:pos x="505" y="230"/>
                </a:cxn>
                <a:cxn ang="0">
                  <a:pos x="505" y="230"/>
                </a:cxn>
                <a:cxn ang="0">
                  <a:pos x="538" y="246"/>
                </a:cxn>
                <a:cxn ang="0">
                  <a:pos x="538" y="246"/>
                </a:cxn>
                <a:cxn ang="0">
                  <a:pos x="538" y="246"/>
                </a:cxn>
                <a:cxn ang="0">
                  <a:pos x="538" y="246"/>
                </a:cxn>
              </a:cxnLst>
              <a:rect l="0" t="0" r="r" b="b"/>
              <a:pathLst>
                <a:path w="1123" h="973">
                  <a:moveTo>
                    <a:pt x="703" y="973"/>
                  </a:moveTo>
                  <a:lnTo>
                    <a:pt x="0" y="591"/>
                  </a:lnTo>
                  <a:lnTo>
                    <a:pt x="443" y="0"/>
                  </a:lnTo>
                  <a:lnTo>
                    <a:pt x="1123" y="296"/>
                  </a:lnTo>
                  <a:lnTo>
                    <a:pt x="703" y="973"/>
                  </a:lnTo>
                  <a:close/>
                  <a:moveTo>
                    <a:pt x="505" y="230"/>
                  </a:moveTo>
                  <a:lnTo>
                    <a:pt x="505" y="230"/>
                  </a:lnTo>
                  <a:lnTo>
                    <a:pt x="505" y="230"/>
                  </a:lnTo>
                  <a:lnTo>
                    <a:pt x="505" y="230"/>
                  </a:lnTo>
                  <a:close/>
                  <a:moveTo>
                    <a:pt x="538" y="246"/>
                  </a:moveTo>
                  <a:lnTo>
                    <a:pt x="538" y="246"/>
                  </a:lnTo>
                  <a:lnTo>
                    <a:pt x="538" y="246"/>
                  </a:lnTo>
                  <a:lnTo>
                    <a:pt x="538" y="246"/>
                  </a:lnTo>
                  <a:close/>
                </a:path>
              </a:pathLst>
            </a:custGeom>
            <a:solidFill>
              <a:srgbClr val="F7725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16"/>
            <p:cNvSpPr/>
            <p:nvPr/>
          </p:nvSpPr>
          <p:spPr bwMode="auto">
            <a:xfrm rot="20257227" flipV="1">
              <a:off x="10483" y="8623"/>
              <a:ext cx="452" cy="1032"/>
            </a:xfrm>
            <a:custGeom>
              <a:avLst/>
              <a:gdLst/>
              <a:ahLst/>
              <a:cxnLst>
                <a:cxn ang="0">
                  <a:pos x="80" y="986"/>
                </a:cxn>
                <a:cxn ang="0">
                  <a:pos x="0" y="677"/>
                </a:cxn>
                <a:cxn ang="0">
                  <a:pos x="420" y="0"/>
                </a:cxn>
                <a:cxn ang="0">
                  <a:pos x="432" y="383"/>
                </a:cxn>
                <a:cxn ang="0">
                  <a:pos x="80" y="986"/>
                </a:cxn>
              </a:cxnLst>
              <a:rect l="0" t="0" r="r" b="b"/>
              <a:pathLst>
                <a:path w="432" h="986">
                  <a:moveTo>
                    <a:pt x="80" y="986"/>
                  </a:moveTo>
                  <a:lnTo>
                    <a:pt x="0" y="677"/>
                  </a:lnTo>
                  <a:lnTo>
                    <a:pt x="420" y="0"/>
                  </a:lnTo>
                  <a:lnTo>
                    <a:pt x="432" y="383"/>
                  </a:lnTo>
                  <a:lnTo>
                    <a:pt x="80" y="986"/>
                  </a:lnTo>
                  <a:close/>
                </a:path>
              </a:pathLst>
            </a:custGeom>
            <a:solidFill>
              <a:srgbClr val="FF6CE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7"/>
            <p:cNvSpPr/>
            <p:nvPr/>
          </p:nvSpPr>
          <p:spPr bwMode="auto">
            <a:xfrm rot="20257227" flipV="1">
              <a:off x="9728" y="8845"/>
              <a:ext cx="820" cy="723"/>
            </a:xfrm>
            <a:custGeom>
              <a:avLst/>
              <a:gdLst/>
              <a:ahLst/>
              <a:cxnLst>
                <a:cxn ang="0">
                  <a:pos x="783" y="691"/>
                </a:cxn>
                <a:cxn ang="0">
                  <a:pos x="180" y="34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703" y="382"/>
                </a:cxn>
                <a:cxn ang="0">
                  <a:pos x="783" y="691"/>
                </a:cxn>
              </a:cxnLst>
              <a:rect l="0" t="0" r="r" b="b"/>
              <a:pathLst>
                <a:path w="783" h="691">
                  <a:moveTo>
                    <a:pt x="783" y="691"/>
                  </a:moveTo>
                  <a:lnTo>
                    <a:pt x="180" y="341"/>
                  </a:lnTo>
                  <a:lnTo>
                    <a:pt x="0" y="0"/>
                  </a:lnTo>
                  <a:lnTo>
                    <a:pt x="0" y="0"/>
                  </a:lnTo>
                  <a:lnTo>
                    <a:pt x="703" y="382"/>
                  </a:lnTo>
                  <a:lnTo>
                    <a:pt x="783" y="691"/>
                  </a:lnTo>
                  <a:close/>
                </a:path>
              </a:pathLst>
            </a:cu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25" name="Straight Connector 41"/>
            <p:cNvCxnSpPr/>
            <p:nvPr/>
          </p:nvCxnSpPr>
          <p:spPr>
            <a:xfrm>
              <a:off x="11928" y="3833"/>
              <a:ext cx="1195" cy="0"/>
            </a:xfrm>
            <a:prstGeom prst="line">
              <a:avLst/>
            </a:prstGeom>
            <a:ln>
              <a:solidFill>
                <a:srgbClr val="F7725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43"/>
            <p:cNvCxnSpPr/>
            <p:nvPr/>
          </p:nvCxnSpPr>
          <p:spPr>
            <a:xfrm>
              <a:off x="13720" y="8013"/>
              <a:ext cx="640" cy="0"/>
            </a:xfrm>
            <a:prstGeom prst="line">
              <a:avLst/>
            </a:prstGeom>
            <a:ln>
              <a:solidFill>
                <a:srgbClr val="F7725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48"/>
            <p:cNvCxnSpPr/>
            <p:nvPr/>
          </p:nvCxnSpPr>
          <p:spPr>
            <a:xfrm flipH="1">
              <a:off x="4645" y="3833"/>
              <a:ext cx="1195" cy="0"/>
            </a:xfrm>
            <a:prstGeom prst="line">
              <a:avLst/>
            </a:prstGeom>
            <a:ln>
              <a:solidFill>
                <a:srgbClr val="F7725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9"/>
            <p:cNvCxnSpPr/>
            <p:nvPr/>
          </p:nvCxnSpPr>
          <p:spPr>
            <a:xfrm flipH="1">
              <a:off x="6378" y="7060"/>
              <a:ext cx="1195" cy="0"/>
            </a:xfrm>
            <a:prstGeom prst="line">
              <a:avLst/>
            </a:prstGeom>
            <a:ln>
              <a:solidFill>
                <a:srgbClr val="F7725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54"/>
            <p:cNvSpPr txBox="1"/>
            <p:nvPr/>
          </p:nvSpPr>
          <p:spPr>
            <a:xfrm>
              <a:off x="1635" y="3710"/>
              <a:ext cx="2733" cy="630"/>
            </a:xfrm>
            <a:prstGeom prst="rect">
              <a:avLst/>
            </a:prstGeom>
            <a:solidFill>
              <a:srgbClr val="F7725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prstClr val="white"/>
                  </a:solidFill>
                </a:rPr>
                <a:t>6.1 </a:t>
              </a:r>
              <a:r>
                <a:rPr lang="zh-CN" altLang="en-US" sz="1400" dirty="0">
                  <a:solidFill>
                    <a:prstClr val="white"/>
                  </a:solidFill>
                </a:rPr>
                <a:t>界面原型设计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37" name="Freeform 15"/>
            <p:cNvSpPr>
              <a:spLocks noEditPoints="1"/>
            </p:cNvSpPr>
            <p:nvPr/>
          </p:nvSpPr>
          <p:spPr bwMode="auto">
            <a:xfrm rot="16940679" flipV="1">
              <a:off x="8676" y="10336"/>
              <a:ext cx="1500" cy="1297"/>
            </a:xfrm>
            <a:custGeom>
              <a:avLst/>
              <a:gdLst/>
              <a:ahLst/>
              <a:cxnLst>
                <a:cxn ang="0">
                  <a:pos x="703" y="973"/>
                </a:cxn>
                <a:cxn ang="0">
                  <a:pos x="0" y="591"/>
                </a:cxn>
                <a:cxn ang="0">
                  <a:pos x="443" y="0"/>
                </a:cxn>
                <a:cxn ang="0">
                  <a:pos x="1123" y="296"/>
                </a:cxn>
                <a:cxn ang="0">
                  <a:pos x="703" y="973"/>
                </a:cxn>
                <a:cxn ang="0">
                  <a:pos x="505" y="230"/>
                </a:cxn>
                <a:cxn ang="0">
                  <a:pos x="505" y="230"/>
                </a:cxn>
                <a:cxn ang="0">
                  <a:pos x="505" y="230"/>
                </a:cxn>
                <a:cxn ang="0">
                  <a:pos x="505" y="230"/>
                </a:cxn>
                <a:cxn ang="0">
                  <a:pos x="538" y="246"/>
                </a:cxn>
                <a:cxn ang="0">
                  <a:pos x="538" y="246"/>
                </a:cxn>
                <a:cxn ang="0">
                  <a:pos x="538" y="246"/>
                </a:cxn>
                <a:cxn ang="0">
                  <a:pos x="538" y="246"/>
                </a:cxn>
              </a:cxnLst>
              <a:rect l="0" t="0" r="r" b="b"/>
              <a:pathLst>
                <a:path w="1123" h="973">
                  <a:moveTo>
                    <a:pt x="703" y="973"/>
                  </a:moveTo>
                  <a:lnTo>
                    <a:pt x="0" y="591"/>
                  </a:lnTo>
                  <a:lnTo>
                    <a:pt x="443" y="0"/>
                  </a:lnTo>
                  <a:lnTo>
                    <a:pt x="1123" y="296"/>
                  </a:lnTo>
                  <a:lnTo>
                    <a:pt x="703" y="973"/>
                  </a:lnTo>
                  <a:close/>
                  <a:moveTo>
                    <a:pt x="505" y="230"/>
                  </a:moveTo>
                  <a:lnTo>
                    <a:pt x="505" y="230"/>
                  </a:lnTo>
                  <a:lnTo>
                    <a:pt x="505" y="230"/>
                  </a:lnTo>
                  <a:lnTo>
                    <a:pt x="505" y="230"/>
                  </a:lnTo>
                  <a:close/>
                  <a:moveTo>
                    <a:pt x="538" y="246"/>
                  </a:moveTo>
                  <a:lnTo>
                    <a:pt x="538" y="246"/>
                  </a:lnTo>
                  <a:lnTo>
                    <a:pt x="538" y="246"/>
                  </a:lnTo>
                  <a:lnTo>
                    <a:pt x="538" y="246"/>
                  </a:lnTo>
                  <a:close/>
                </a:path>
              </a:pathLst>
            </a:custGeom>
            <a:solidFill>
              <a:srgbClr val="F7725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16"/>
            <p:cNvSpPr/>
            <p:nvPr/>
          </p:nvSpPr>
          <p:spPr bwMode="auto">
            <a:xfrm rot="16940679" flipV="1">
              <a:off x="8845" y="9775"/>
              <a:ext cx="575" cy="1315"/>
            </a:xfrm>
            <a:custGeom>
              <a:avLst/>
              <a:gdLst/>
              <a:ahLst/>
              <a:cxnLst>
                <a:cxn ang="0">
                  <a:pos x="80" y="986"/>
                </a:cxn>
                <a:cxn ang="0">
                  <a:pos x="0" y="677"/>
                </a:cxn>
                <a:cxn ang="0">
                  <a:pos x="420" y="0"/>
                </a:cxn>
                <a:cxn ang="0">
                  <a:pos x="432" y="383"/>
                </a:cxn>
                <a:cxn ang="0">
                  <a:pos x="80" y="986"/>
                </a:cxn>
              </a:cxnLst>
              <a:rect l="0" t="0" r="r" b="b"/>
              <a:pathLst>
                <a:path w="432" h="986">
                  <a:moveTo>
                    <a:pt x="80" y="986"/>
                  </a:moveTo>
                  <a:lnTo>
                    <a:pt x="0" y="677"/>
                  </a:lnTo>
                  <a:lnTo>
                    <a:pt x="420" y="0"/>
                  </a:lnTo>
                  <a:lnTo>
                    <a:pt x="432" y="383"/>
                  </a:lnTo>
                  <a:lnTo>
                    <a:pt x="80" y="986"/>
                  </a:lnTo>
                  <a:close/>
                </a:path>
              </a:pathLst>
            </a:cu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17"/>
            <p:cNvSpPr/>
            <p:nvPr/>
          </p:nvSpPr>
          <p:spPr bwMode="auto">
            <a:xfrm rot="16940679" flipV="1">
              <a:off x="8269" y="10616"/>
              <a:ext cx="1045" cy="923"/>
            </a:xfrm>
            <a:custGeom>
              <a:avLst/>
              <a:gdLst/>
              <a:ahLst/>
              <a:cxnLst>
                <a:cxn ang="0">
                  <a:pos x="783" y="691"/>
                </a:cxn>
                <a:cxn ang="0">
                  <a:pos x="180" y="34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703" y="382"/>
                </a:cxn>
                <a:cxn ang="0">
                  <a:pos x="783" y="691"/>
                </a:cxn>
              </a:cxnLst>
              <a:rect l="0" t="0" r="r" b="b"/>
              <a:pathLst>
                <a:path w="783" h="691">
                  <a:moveTo>
                    <a:pt x="783" y="691"/>
                  </a:moveTo>
                  <a:lnTo>
                    <a:pt x="180" y="341"/>
                  </a:lnTo>
                  <a:lnTo>
                    <a:pt x="0" y="0"/>
                  </a:lnTo>
                  <a:lnTo>
                    <a:pt x="0" y="0"/>
                  </a:lnTo>
                  <a:lnTo>
                    <a:pt x="703" y="382"/>
                  </a:lnTo>
                  <a:lnTo>
                    <a:pt x="783" y="691"/>
                  </a:lnTo>
                  <a:close/>
                </a:path>
              </a:pathLst>
            </a:custGeom>
            <a:solidFill>
              <a:srgbClr val="FF6CE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0" name="TextBox 54"/>
            <p:cNvSpPr txBox="1"/>
            <p:nvPr/>
          </p:nvSpPr>
          <p:spPr>
            <a:xfrm>
              <a:off x="3328" y="6778"/>
              <a:ext cx="2495" cy="485"/>
            </a:xfrm>
            <a:prstGeom prst="rect">
              <a:avLst/>
            </a:prstGeom>
            <a:solidFill>
              <a:srgbClr val="F7725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prstClr val="white"/>
                  </a:solidFill>
                </a:rPr>
                <a:t>6.2 </a:t>
              </a:r>
              <a:r>
                <a:rPr lang="zh-CN" altLang="en-US" dirty="0">
                  <a:solidFill>
                    <a:prstClr val="white"/>
                  </a:solidFill>
                </a:rPr>
                <a:t>软件借口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54"/>
            <p:cNvSpPr txBox="1"/>
            <p:nvPr/>
          </p:nvSpPr>
          <p:spPr>
            <a:xfrm>
              <a:off x="13648" y="3580"/>
              <a:ext cx="2872" cy="485"/>
            </a:xfrm>
            <a:prstGeom prst="rect">
              <a:avLst/>
            </a:prstGeom>
            <a:solidFill>
              <a:srgbClr val="F7725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prstClr val="white"/>
                  </a:solidFill>
                </a:rPr>
                <a:t>6.2 </a:t>
              </a:r>
              <a:r>
                <a:rPr lang="zh-CN" altLang="en-US" dirty="0">
                  <a:solidFill>
                    <a:prstClr val="white"/>
                  </a:solidFill>
                </a:rPr>
                <a:t>硬件需求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2" name="TextBox 54"/>
            <p:cNvSpPr txBox="1"/>
            <p:nvPr/>
          </p:nvSpPr>
          <p:spPr>
            <a:xfrm>
              <a:off x="14740" y="7708"/>
              <a:ext cx="2277" cy="485"/>
            </a:xfrm>
            <a:prstGeom prst="rect">
              <a:avLst/>
            </a:prstGeom>
            <a:solidFill>
              <a:srgbClr val="F7725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prstClr val="white"/>
                  </a:solidFill>
                </a:rPr>
                <a:t>6.4 </a:t>
              </a:r>
              <a:r>
                <a:rPr lang="zh-CN" altLang="en-US" dirty="0">
                  <a:solidFill>
                    <a:prstClr val="white"/>
                  </a:solidFill>
                </a:rPr>
                <a:t>故障处理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99" name="矩形 11"/>
          <p:cNvSpPr>
            <a:spLocks noChangeArrowheads="1"/>
          </p:cNvSpPr>
          <p:nvPr/>
        </p:nvSpPr>
        <p:spPr bwMode="auto">
          <a:xfrm>
            <a:off x="3239770" y="1711325"/>
            <a:ext cx="2484438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0" name="Rectangle 6"/>
          <p:cNvSpPr>
            <a:spLocks noChangeArrowheads="1"/>
          </p:cNvSpPr>
          <p:nvPr/>
        </p:nvSpPr>
        <p:spPr bwMode="black">
          <a:xfrm>
            <a:off x="3345815" y="1755458"/>
            <a:ext cx="2771775" cy="41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25295" y="1711325"/>
            <a:ext cx="1328738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02" name="文本框 10"/>
          <p:cNvSpPr txBox="1">
            <a:spLocks noChangeArrowheads="1"/>
          </p:cNvSpPr>
          <p:nvPr/>
        </p:nvSpPr>
        <p:spPr bwMode="auto">
          <a:xfrm>
            <a:off x="1898333" y="1746568"/>
            <a:ext cx="963612" cy="41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3" name="矩形 18"/>
          <p:cNvSpPr>
            <a:spLocks noChangeArrowheads="1"/>
          </p:cNvSpPr>
          <p:nvPr/>
        </p:nvSpPr>
        <p:spPr bwMode="auto">
          <a:xfrm>
            <a:off x="3239770" y="2371725"/>
            <a:ext cx="2484438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4" name="Rectangle 6"/>
          <p:cNvSpPr>
            <a:spLocks noChangeArrowheads="1"/>
          </p:cNvSpPr>
          <p:nvPr/>
        </p:nvSpPr>
        <p:spPr bwMode="black">
          <a:xfrm>
            <a:off x="3345815" y="2460308"/>
            <a:ext cx="2771775" cy="41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综合描述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25295" y="2371725"/>
            <a:ext cx="1328738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06" name="文本框 17"/>
          <p:cNvSpPr txBox="1">
            <a:spLocks noChangeArrowheads="1"/>
          </p:cNvSpPr>
          <p:nvPr/>
        </p:nvSpPr>
        <p:spPr bwMode="auto">
          <a:xfrm>
            <a:off x="1901508" y="2408238"/>
            <a:ext cx="963612" cy="41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7" name="矩形 25"/>
          <p:cNvSpPr>
            <a:spLocks noChangeArrowheads="1"/>
          </p:cNvSpPr>
          <p:nvPr/>
        </p:nvSpPr>
        <p:spPr bwMode="auto">
          <a:xfrm>
            <a:off x="3236595" y="3032125"/>
            <a:ext cx="2487613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8" name="Rectangle 6"/>
          <p:cNvSpPr>
            <a:spLocks noChangeArrowheads="1"/>
          </p:cNvSpPr>
          <p:nvPr/>
        </p:nvSpPr>
        <p:spPr bwMode="black">
          <a:xfrm>
            <a:off x="3345815" y="3120708"/>
            <a:ext cx="2771775" cy="41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系统特性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723708" y="3032125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10" name="文本框 24"/>
          <p:cNvSpPr txBox="1">
            <a:spLocks noChangeArrowheads="1"/>
          </p:cNvSpPr>
          <p:nvPr/>
        </p:nvSpPr>
        <p:spPr bwMode="auto">
          <a:xfrm>
            <a:off x="1899920" y="3068638"/>
            <a:ext cx="962025" cy="41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236595" y="3692525"/>
            <a:ext cx="2880360" cy="488950"/>
            <a:chOff x="5097" y="5815"/>
            <a:chExt cx="4536" cy="770"/>
          </a:xfrm>
        </p:grpSpPr>
        <p:sp>
          <p:nvSpPr>
            <p:cNvPr id="4111" name="矩形 32"/>
            <p:cNvSpPr>
              <a:spLocks noChangeArrowheads="1"/>
            </p:cNvSpPr>
            <p:nvPr/>
          </p:nvSpPr>
          <p:spPr bwMode="auto">
            <a:xfrm>
              <a:off x="5097" y="5815"/>
              <a:ext cx="3918" cy="770"/>
            </a:xfrm>
            <a:prstGeom prst="rect">
              <a:avLst/>
            </a:prstGeom>
            <a:noFill/>
            <a:ln w="9525">
              <a:solidFill>
                <a:srgbClr val="F77258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endParaRPr lang="zh-CN" altLang="en-US" sz="16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12" name="Rectangle 6"/>
            <p:cNvSpPr>
              <a:spLocks noChangeArrowheads="1"/>
            </p:cNvSpPr>
            <p:nvPr/>
          </p:nvSpPr>
          <p:spPr bwMode="black">
            <a:xfrm>
              <a:off x="5269" y="5879"/>
              <a:ext cx="4365" cy="6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数据字典</a:t>
              </a:r>
              <a:endPara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723708" y="3692525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14" name="文本框 31"/>
          <p:cNvSpPr txBox="1">
            <a:spLocks noChangeArrowheads="1"/>
          </p:cNvSpPr>
          <p:nvPr/>
        </p:nvSpPr>
        <p:spPr bwMode="auto">
          <a:xfrm>
            <a:off x="1899920" y="3729038"/>
            <a:ext cx="962025" cy="41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15" name="组合 34"/>
          <p:cNvGrpSpPr/>
          <p:nvPr/>
        </p:nvGrpSpPr>
        <p:grpSpPr bwMode="auto">
          <a:xfrm>
            <a:off x="1590993" y="532130"/>
            <a:ext cx="2701925" cy="898525"/>
            <a:chOff x="467913" y="1102550"/>
            <a:chExt cx="2702007" cy="899374"/>
          </a:xfrm>
        </p:grpSpPr>
        <p:grpSp>
          <p:nvGrpSpPr>
            <p:cNvPr id="4131" name="组合 35"/>
            <p:cNvGrpSpPr/>
            <p:nvPr/>
          </p:nvGrpSpPr>
          <p:grpSpPr bwMode="auto">
            <a:xfrm>
              <a:off x="467913" y="1102550"/>
              <a:ext cx="2702007" cy="849531"/>
              <a:chOff x="10870474" y="497840"/>
              <a:chExt cx="2702007" cy="849531"/>
            </a:xfrm>
          </p:grpSpPr>
          <p:sp>
            <p:nvSpPr>
              <p:cNvPr id="4133" name="文本框 37"/>
              <p:cNvSpPr txBox="1">
                <a:spLocks noChangeArrowheads="1"/>
              </p:cNvSpPr>
              <p:nvPr/>
            </p:nvSpPr>
            <p:spPr bwMode="auto">
              <a:xfrm>
                <a:off x="10870474" y="497840"/>
                <a:ext cx="143256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36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</a:t>
                </a:r>
                <a:r>
                  <a:rPr lang="zh-CN" altLang="en-US" sz="3600" b="1">
                    <a:solidFill>
                      <a:srgbClr val="F772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录</a:t>
                </a:r>
                <a:endParaRPr lang="zh-CN" altLang="en-US" sz="36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11021291" y="1347956"/>
                <a:ext cx="255119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32" name="文本框 36"/>
            <p:cNvSpPr txBox="1">
              <a:spLocks noChangeArrowheads="1"/>
            </p:cNvSpPr>
            <p:nvPr/>
          </p:nvSpPr>
          <p:spPr bwMode="auto">
            <a:xfrm>
              <a:off x="995860" y="1601814"/>
              <a:ext cx="143256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6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9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0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3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4" name="等腰三角形 4"/>
          <p:cNvSpPr/>
          <p:nvPr/>
        </p:nvSpPr>
        <p:spPr>
          <a:xfrm rot="12600000">
            <a:off x="8034338" y="2139950"/>
            <a:ext cx="1187450" cy="1247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5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等腰三角形 4"/>
          <p:cNvSpPr/>
          <p:nvPr/>
        </p:nvSpPr>
        <p:spPr>
          <a:xfrm rot="19679131">
            <a:off x="7400925" y="1608138"/>
            <a:ext cx="661988" cy="6953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等腰三角形 4"/>
          <p:cNvSpPr/>
          <p:nvPr/>
        </p:nvSpPr>
        <p:spPr>
          <a:xfrm rot="15049811">
            <a:off x="8596313" y="4405313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51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2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16088" y="4992370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23708" y="4345305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black">
          <a:xfrm>
            <a:off x="3345815" y="5036503"/>
            <a:ext cx="2771775" cy="41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运行需求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black">
          <a:xfrm>
            <a:off x="3345815" y="4459288"/>
            <a:ext cx="2771775" cy="41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性能需求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18"/>
          <p:cNvSpPr>
            <a:spLocks noChangeArrowheads="1"/>
          </p:cNvSpPr>
          <p:nvPr/>
        </p:nvSpPr>
        <p:spPr bwMode="auto">
          <a:xfrm>
            <a:off x="3236595" y="4389755"/>
            <a:ext cx="2484438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 18"/>
          <p:cNvSpPr>
            <a:spLocks noChangeArrowheads="1"/>
          </p:cNvSpPr>
          <p:nvPr/>
        </p:nvSpPr>
        <p:spPr bwMode="auto">
          <a:xfrm>
            <a:off x="3239770" y="4992370"/>
            <a:ext cx="2484438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文本框 31"/>
          <p:cNvSpPr txBox="1">
            <a:spLocks noChangeArrowheads="1"/>
          </p:cNvSpPr>
          <p:nvPr/>
        </p:nvSpPr>
        <p:spPr bwMode="auto">
          <a:xfrm>
            <a:off x="1908810" y="4389438"/>
            <a:ext cx="962025" cy="41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31"/>
          <p:cNvSpPr txBox="1">
            <a:spLocks noChangeArrowheads="1"/>
          </p:cNvSpPr>
          <p:nvPr/>
        </p:nvSpPr>
        <p:spPr bwMode="auto">
          <a:xfrm>
            <a:off x="1908810" y="5036503"/>
            <a:ext cx="962025" cy="41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338455" y="294005"/>
            <a:ext cx="3329305" cy="422275"/>
            <a:chOff x="533" y="463"/>
            <a:chExt cx="3835" cy="665"/>
          </a:xfrm>
        </p:grpSpPr>
        <p:sp>
          <p:nvSpPr>
            <p:cNvPr id="15362" name="文本框 23"/>
            <p:cNvSpPr txBox="1">
              <a:spLocks noChangeArrowheads="1"/>
            </p:cNvSpPr>
            <p:nvPr/>
          </p:nvSpPr>
          <p:spPr bwMode="auto">
            <a:xfrm>
              <a:off x="1165" y="470"/>
              <a:ext cx="3203" cy="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6.1 </a:t>
              </a:r>
              <a:r>
                <a:rPr lang="zh-CN" altLang="en-US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界面原型设计</a:t>
              </a:r>
              <a:endPara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363" name="组合 29"/>
            <p:cNvGrpSpPr/>
            <p:nvPr/>
          </p:nvGrpSpPr>
          <p:grpSpPr bwMode="auto">
            <a:xfrm>
              <a:off x="533" y="463"/>
              <a:ext cx="525" cy="647"/>
              <a:chOff x="10668001" y="925959"/>
              <a:chExt cx="444498" cy="545940"/>
            </a:xfrm>
          </p:grpSpPr>
          <p:sp>
            <p:nvSpPr>
              <p:cNvPr id="28" name="等腰三角形 27"/>
              <p:cNvSpPr/>
              <p:nvPr/>
            </p:nvSpPr>
            <p:spPr>
              <a:xfrm rot="5400000">
                <a:off x="10633062" y="1005163"/>
                <a:ext cx="501675" cy="431798"/>
              </a:xfrm>
              <a:prstGeom prst="triangle">
                <a:avLst/>
              </a:prstGeom>
              <a:solidFill>
                <a:srgbClr val="FF6C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10705952" y="955741"/>
                <a:ext cx="436330" cy="376765"/>
              </a:xfrm>
              <a:prstGeom prst="triangle">
                <a:avLst/>
              </a:prstGeom>
              <a:solidFill>
                <a:srgbClr val="F040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1226820" y="864870"/>
            <a:ext cx="9921875" cy="848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由开发人员自定，主要做的偏向清新轻松的画风，给玩家一种舒适，简单易上手的游戏体验，这是界面的初步预想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2684145" y="1853248"/>
          <a:ext cx="8225155" cy="14756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881245" imgH="9681845" progId="Word.Document.8">
                  <p:embed/>
                </p:oleObj>
              </mc:Choice>
              <mc:Fallback>
                <p:oleObj name="" r:id="rId1" imgW="4881245" imgH="9681845" progId="Word.Document.8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84145" y="1853248"/>
                        <a:ext cx="8225155" cy="14756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54"/>
          <p:cNvSpPr txBox="1"/>
          <p:nvPr/>
        </p:nvSpPr>
        <p:spPr>
          <a:xfrm>
            <a:off x="948690" y="1853565"/>
            <a:ext cx="1735455" cy="400050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登录界面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>
    <p:pull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270568" y="491808"/>
          <a:ext cx="6748145" cy="17926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441190" imgH="11797030" progId="Word.Document.8">
                  <p:embed/>
                </p:oleObj>
              </mc:Choice>
              <mc:Fallback>
                <p:oleObj name="" r:id="rId1" imgW="4441190" imgH="11797030" progId="Word.Document.8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70568" y="491808"/>
                        <a:ext cx="6748145" cy="17926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54"/>
          <p:cNvSpPr txBox="1"/>
          <p:nvPr/>
        </p:nvSpPr>
        <p:spPr>
          <a:xfrm>
            <a:off x="921385" y="1640205"/>
            <a:ext cx="1735455" cy="400050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回合界面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38455" y="294005"/>
            <a:ext cx="3329305" cy="422275"/>
            <a:chOff x="533" y="463"/>
            <a:chExt cx="3835" cy="665"/>
          </a:xfrm>
        </p:grpSpPr>
        <p:sp>
          <p:nvSpPr>
            <p:cNvPr id="15362" name="文本框 23"/>
            <p:cNvSpPr txBox="1">
              <a:spLocks noChangeArrowheads="1"/>
            </p:cNvSpPr>
            <p:nvPr/>
          </p:nvSpPr>
          <p:spPr bwMode="auto">
            <a:xfrm>
              <a:off x="1165" y="470"/>
              <a:ext cx="3203" cy="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6.1 </a:t>
              </a:r>
              <a:r>
                <a:rPr lang="zh-CN" altLang="en-US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界面原型设计</a:t>
              </a:r>
              <a:endPara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363" name="组合 29"/>
            <p:cNvGrpSpPr/>
            <p:nvPr/>
          </p:nvGrpSpPr>
          <p:grpSpPr bwMode="auto">
            <a:xfrm>
              <a:off x="533" y="463"/>
              <a:ext cx="525" cy="647"/>
              <a:chOff x="10668001" y="925959"/>
              <a:chExt cx="444498" cy="545940"/>
            </a:xfrm>
          </p:grpSpPr>
          <p:sp>
            <p:nvSpPr>
              <p:cNvPr id="28" name="等腰三角形 27"/>
              <p:cNvSpPr/>
              <p:nvPr/>
            </p:nvSpPr>
            <p:spPr>
              <a:xfrm rot="5400000">
                <a:off x="10633062" y="1005163"/>
                <a:ext cx="501675" cy="431798"/>
              </a:xfrm>
              <a:prstGeom prst="triangle">
                <a:avLst/>
              </a:prstGeom>
              <a:solidFill>
                <a:srgbClr val="FF6C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10705952" y="955741"/>
                <a:ext cx="436330" cy="376765"/>
              </a:xfrm>
              <a:prstGeom prst="triangle">
                <a:avLst/>
              </a:prstGeom>
              <a:solidFill>
                <a:srgbClr val="F040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</p:spTree>
  </p:cSld>
  <p:clrMapOvr>
    <a:masterClrMapping/>
  </p:clrMapOvr>
  <p:transition>
    <p:pull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" name="TextBox 54"/>
          <p:cNvSpPr txBox="1"/>
          <p:nvPr/>
        </p:nvSpPr>
        <p:spPr>
          <a:xfrm>
            <a:off x="950595" y="1613535"/>
            <a:ext cx="1735455" cy="400050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400" dirty="0">
                <a:solidFill>
                  <a:prstClr val="white"/>
                </a:solidFill>
              </a:rPr>
              <a:t>获胜界面</a:t>
            </a:r>
            <a:endParaRPr lang="zh-CN" sz="1400" dirty="0">
              <a:solidFill>
                <a:prstClr val="white"/>
              </a:solidFill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686050" y="1438275"/>
          <a:ext cx="8325485" cy="14659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268595" imgH="9274810" progId="Word.Document.8">
                  <p:embed/>
                </p:oleObj>
              </mc:Choice>
              <mc:Fallback>
                <p:oleObj name="" r:id="rId1" imgW="5268595" imgH="9274810" progId="Word.Document.8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86050" y="1438275"/>
                        <a:ext cx="8325485" cy="14659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338455" y="294005"/>
            <a:ext cx="3329305" cy="422275"/>
            <a:chOff x="533" y="463"/>
            <a:chExt cx="3835" cy="665"/>
          </a:xfrm>
        </p:grpSpPr>
        <p:sp>
          <p:nvSpPr>
            <p:cNvPr id="15362" name="文本框 23"/>
            <p:cNvSpPr txBox="1">
              <a:spLocks noChangeArrowheads="1"/>
            </p:cNvSpPr>
            <p:nvPr/>
          </p:nvSpPr>
          <p:spPr bwMode="auto">
            <a:xfrm>
              <a:off x="1165" y="470"/>
              <a:ext cx="3203" cy="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6.1 </a:t>
              </a:r>
              <a:r>
                <a:rPr lang="zh-CN" altLang="en-US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界面原型设计</a:t>
              </a:r>
              <a:endPara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363" name="组合 29"/>
            <p:cNvGrpSpPr/>
            <p:nvPr/>
          </p:nvGrpSpPr>
          <p:grpSpPr bwMode="auto">
            <a:xfrm>
              <a:off x="533" y="463"/>
              <a:ext cx="525" cy="647"/>
              <a:chOff x="10668001" y="925959"/>
              <a:chExt cx="444498" cy="545940"/>
            </a:xfrm>
          </p:grpSpPr>
          <p:sp>
            <p:nvSpPr>
              <p:cNvPr id="28" name="等腰三角形 27"/>
              <p:cNvSpPr/>
              <p:nvPr/>
            </p:nvSpPr>
            <p:spPr>
              <a:xfrm rot="5400000">
                <a:off x="10633062" y="1005163"/>
                <a:ext cx="501675" cy="431798"/>
              </a:xfrm>
              <a:prstGeom prst="triangle">
                <a:avLst/>
              </a:prstGeom>
              <a:solidFill>
                <a:srgbClr val="FF6C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10705952" y="955741"/>
                <a:ext cx="436330" cy="376765"/>
              </a:xfrm>
              <a:prstGeom prst="triangle">
                <a:avLst/>
              </a:prstGeom>
              <a:solidFill>
                <a:srgbClr val="F040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</p:spTree>
  </p:cSld>
  <p:clrMapOvr>
    <a:masterClrMapping/>
  </p:clrMapOvr>
  <p:transition>
    <p:pull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74650" y="1470025"/>
            <a:ext cx="10944225" cy="4657090"/>
            <a:chOff x="590" y="2315"/>
            <a:chExt cx="17235" cy="7334"/>
          </a:xfrm>
        </p:grpSpPr>
        <p:sp>
          <p:nvSpPr>
            <p:cNvPr id="6" name="Rectangle 48"/>
            <p:cNvSpPr/>
            <p:nvPr/>
          </p:nvSpPr>
          <p:spPr>
            <a:xfrm>
              <a:off x="590" y="2315"/>
              <a:ext cx="17235" cy="2325"/>
            </a:xfrm>
            <a:prstGeom prst="rect">
              <a:avLst/>
            </a:prstGeom>
            <a:solidFill>
              <a:srgbClr val="F77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7" name="Rectangle 62"/>
            <p:cNvSpPr/>
            <p:nvPr/>
          </p:nvSpPr>
          <p:spPr>
            <a:xfrm>
              <a:off x="590" y="7324"/>
              <a:ext cx="17235" cy="2325"/>
            </a:xfrm>
            <a:prstGeom prst="rect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8" name="Rectangle 61"/>
            <p:cNvSpPr/>
            <p:nvPr/>
          </p:nvSpPr>
          <p:spPr>
            <a:xfrm>
              <a:off x="590" y="4800"/>
              <a:ext cx="17235" cy="2323"/>
            </a:xfrm>
            <a:prstGeom prst="rect">
              <a:avLst/>
            </a:prstGeom>
            <a:solidFill>
              <a:srgbClr val="BF5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  <p:pic>
          <p:nvPicPr>
            <p:cNvPr id="26631" name="图片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3" y="7453"/>
              <a:ext cx="2102" cy="2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2" name="图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50" y="7453"/>
              <a:ext cx="2103" cy="2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3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88" y="7435"/>
              <a:ext cx="2102" cy="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4" name="图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8" y="4940"/>
              <a:ext cx="2102" cy="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5" name="图片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13" y="4940"/>
              <a:ext cx="2105" cy="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6" name="图片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13" y="2405"/>
              <a:ext cx="2102" cy="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637" name="组合 14"/>
            <p:cNvGrpSpPr/>
            <p:nvPr/>
          </p:nvGrpSpPr>
          <p:grpSpPr bwMode="auto">
            <a:xfrm>
              <a:off x="728" y="2715"/>
              <a:ext cx="9765" cy="1274"/>
              <a:chOff x="2925414" y="1928792"/>
              <a:chExt cx="6200204" cy="809269"/>
            </a:xfrm>
          </p:grpSpPr>
          <p:sp>
            <p:nvSpPr>
              <p:cNvPr id="26644" name="文本框 15"/>
              <p:cNvSpPr txBox="1">
                <a:spLocks noChangeArrowheads="1"/>
              </p:cNvSpPr>
              <p:nvPr/>
            </p:nvSpPr>
            <p:spPr bwMode="auto">
              <a:xfrm>
                <a:off x="2925414" y="1928792"/>
                <a:ext cx="2457487" cy="352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6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6.2 </a:t>
                </a:r>
                <a:r>
                  <a:rPr lang="zh-CN" altLang="en-US" sz="16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硬件需求</a:t>
                </a:r>
                <a:endPara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645" name="矩形 16"/>
              <p:cNvSpPr>
                <a:spLocks noChangeArrowheads="1"/>
              </p:cNvSpPr>
              <p:nvPr/>
            </p:nvSpPr>
            <p:spPr bwMode="auto">
              <a:xfrm>
                <a:off x="2925414" y="2372739"/>
                <a:ext cx="6200204" cy="365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zh-CN" altLang="en-US" dirty="0">
                    <a:solidFill>
                      <a:srgbClr val="FFFFFF"/>
                    </a:solidFill>
                  </a:rPr>
                  <a:t>目前在各组员的笔记本上研发与测试</a:t>
                </a:r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6638" name="组合 17"/>
            <p:cNvGrpSpPr/>
            <p:nvPr/>
          </p:nvGrpSpPr>
          <p:grpSpPr bwMode="auto">
            <a:xfrm>
              <a:off x="728" y="5365"/>
              <a:ext cx="7752" cy="1248"/>
              <a:chOff x="2925413" y="1928792"/>
              <a:chExt cx="4922947" cy="792585"/>
            </a:xfrm>
          </p:grpSpPr>
          <p:sp>
            <p:nvSpPr>
              <p:cNvPr id="26642" name="文本框 18"/>
              <p:cNvSpPr txBox="1">
                <a:spLocks noChangeArrowheads="1"/>
              </p:cNvSpPr>
              <p:nvPr/>
            </p:nvSpPr>
            <p:spPr bwMode="auto">
              <a:xfrm>
                <a:off x="2925414" y="1928792"/>
                <a:ext cx="2457487" cy="352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6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6.3 </a:t>
                </a:r>
                <a:r>
                  <a:rPr lang="zh-CN" altLang="en-US" sz="16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软件需求</a:t>
                </a:r>
                <a:endPara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643" name="矩形 19"/>
              <p:cNvSpPr>
                <a:spLocks noChangeArrowheads="1"/>
              </p:cNvSpPr>
              <p:nvPr/>
            </p:nvSpPr>
            <p:spPr bwMode="auto">
              <a:xfrm>
                <a:off x="2925413" y="2353053"/>
                <a:ext cx="4922947" cy="368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zh-CN" altLang="en-US" dirty="0">
                    <a:solidFill>
                      <a:srgbClr val="FFFFFF"/>
                    </a:solidFill>
                  </a:rPr>
                  <a:t>能与原来的B/S系统软件协调工作</a:t>
                </a:r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6639" name="组合 20"/>
            <p:cNvGrpSpPr/>
            <p:nvPr/>
          </p:nvGrpSpPr>
          <p:grpSpPr bwMode="auto">
            <a:xfrm>
              <a:off x="728" y="7725"/>
              <a:ext cx="9766" cy="1711"/>
              <a:chOff x="2925414" y="1928792"/>
              <a:chExt cx="6202210" cy="1086554"/>
            </a:xfrm>
          </p:grpSpPr>
          <p:sp>
            <p:nvSpPr>
              <p:cNvPr id="26640" name="文本框 21"/>
              <p:cNvSpPr txBox="1">
                <a:spLocks noChangeArrowheads="1"/>
              </p:cNvSpPr>
              <p:nvPr/>
            </p:nvSpPr>
            <p:spPr bwMode="auto">
              <a:xfrm>
                <a:off x="2925414" y="1928792"/>
                <a:ext cx="2457487" cy="352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6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6.4 </a:t>
                </a:r>
                <a:r>
                  <a:rPr lang="zh-CN" altLang="en-US" sz="16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故障处理</a:t>
                </a:r>
                <a:endPara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641" name="矩形 22"/>
              <p:cNvSpPr>
                <a:spLocks noChangeArrowheads="1"/>
              </p:cNvSpPr>
              <p:nvPr/>
            </p:nvSpPr>
            <p:spPr bwMode="auto">
              <a:xfrm>
                <a:off x="2925414" y="2372685"/>
                <a:ext cx="6202210" cy="6426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zh-CN" altLang="en-US" dirty="0">
                    <a:solidFill>
                      <a:srgbClr val="FFFFFF"/>
                    </a:solidFill>
                  </a:rPr>
                  <a:t>采用双备份机制，保证数据的安全性.在诊断出故障后，由维护人员进行故障处理</a:t>
                </a:r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p:transition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19248" y="334051"/>
            <a:ext cx="8685484" cy="1517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sz="7200" dirty="0" smtClean="0">
                <a:solidFill>
                  <a:srgbClr val="595959"/>
                </a:solidFill>
                <a:latin typeface="+mj-ea"/>
                <a:ea typeface="+mj-ea"/>
              </a:rPr>
              <a:t>里程碑评审</a:t>
            </a:r>
            <a:endParaRPr lang="zh-CN" sz="7200" dirty="0" smtClean="0">
              <a:solidFill>
                <a:srgbClr val="595959"/>
              </a:solidFill>
              <a:latin typeface="+mj-ea"/>
              <a:ea typeface="+mj-ea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1828800" y="2667000"/>
          <a:ext cx="853376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组员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评价</a:t>
                      </a:r>
                      <a:endParaRPr lang="zh-CN" altLang="en-US" sz="2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许佳俊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任务分配；完成总体设计报告，会议记录。（</a:t>
                      </a:r>
                      <a:r>
                        <a:rPr lang="en-US" altLang="zh-CN" sz="2400"/>
                        <a:t>9</a:t>
                      </a:r>
                      <a:r>
                        <a:rPr lang="zh-CN" altLang="en-US" sz="2400"/>
                        <a:t>分）</a:t>
                      </a:r>
                      <a:endParaRPr lang="zh-CN" altLang="en-US" sz="2400"/>
                    </a:p>
                  </a:txBody>
                  <a:tcPr/>
                </a:tc>
              </a:tr>
              <a:tr h="8229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徐柯杰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完成需求分析</a:t>
                      </a:r>
                      <a:r>
                        <a:rPr lang="en-US" altLang="zh-CN" sz="2400"/>
                        <a:t>PPT</a:t>
                      </a:r>
                      <a:r>
                        <a:rPr lang="zh-CN" altLang="en-US" sz="2400"/>
                        <a:t>。（</a:t>
                      </a:r>
                      <a:r>
                        <a:rPr lang="en-US" altLang="zh-CN" sz="2400"/>
                        <a:t>8</a:t>
                      </a:r>
                      <a:r>
                        <a:rPr lang="zh-CN" altLang="en-US" sz="2400"/>
                        <a:t>分）</a:t>
                      </a:r>
                      <a:endParaRPr lang="zh-CN" altLang="en-US" sz="2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何宇晨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修改之前的文档。完善</a:t>
                      </a:r>
                      <a:r>
                        <a:rPr lang="en-US" altLang="zh-CN" sz="2400"/>
                        <a:t>PPT</a:t>
                      </a:r>
                      <a:r>
                        <a:rPr lang="zh-CN" altLang="en-US" sz="2400"/>
                        <a:t>。准备演讲。（</a:t>
                      </a:r>
                      <a:r>
                        <a:rPr lang="en-US" altLang="zh-CN" sz="2400"/>
                        <a:t>8</a:t>
                      </a:r>
                      <a:r>
                        <a:rPr lang="zh-CN" altLang="en-US" sz="2400"/>
                        <a:t>分）</a:t>
                      </a:r>
                      <a:endParaRPr lang="zh-CN" altLang="en-US" sz="2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19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" name="Group 7"/>
          <p:cNvGrpSpPr/>
          <p:nvPr/>
        </p:nvGrpSpPr>
        <p:grpSpPr>
          <a:xfrm flipH="1">
            <a:off x="1609725" y="3244040"/>
            <a:ext cx="10582275" cy="3667125"/>
            <a:chOff x="1150658" y="3304146"/>
            <a:chExt cx="10582275" cy="3667125"/>
          </a:xfrm>
          <a:solidFill>
            <a:srgbClr val="F04077"/>
          </a:solidFill>
        </p:grpSpPr>
        <p:sp>
          <p:nvSpPr>
            <p:cNvPr id="7" name="Freeform 272"/>
            <p:cNvSpPr/>
            <p:nvPr/>
          </p:nvSpPr>
          <p:spPr bwMode="auto">
            <a:xfrm>
              <a:off x="1150658" y="3304146"/>
              <a:ext cx="10582275" cy="3622676"/>
            </a:xfrm>
            <a:custGeom>
              <a:avLst/>
              <a:gdLst>
                <a:gd name="T0" fmla="*/ 1552 w 2819"/>
                <a:gd name="T1" fmla="*/ 200 h 1307"/>
                <a:gd name="T2" fmla="*/ 1606 w 2819"/>
                <a:gd name="T3" fmla="*/ 586 h 1307"/>
                <a:gd name="T4" fmla="*/ 0 w 2819"/>
                <a:gd name="T5" fmla="*/ 1307 h 1307"/>
                <a:gd name="T6" fmla="*/ 2310 w 2819"/>
                <a:gd name="T7" fmla="*/ 1307 h 1307"/>
                <a:gd name="T8" fmla="*/ 2570 w 2819"/>
                <a:gd name="T9" fmla="*/ 963 h 1307"/>
                <a:gd name="T10" fmla="*/ 2066 w 2819"/>
                <a:gd name="T11" fmla="*/ 216 h 1307"/>
                <a:gd name="T12" fmla="*/ 1410 w 2819"/>
                <a:gd name="T13" fmla="*/ 70 h 1307"/>
                <a:gd name="T14" fmla="*/ 1662 w 2819"/>
                <a:gd name="T15" fmla="*/ 0 h 1307"/>
                <a:gd name="T16" fmla="*/ 1638 w 2819"/>
                <a:gd name="T17" fmla="*/ 0 h 1307"/>
                <a:gd name="T18" fmla="*/ 1278 w 2819"/>
                <a:gd name="T19" fmla="*/ 43 h 1307"/>
                <a:gd name="T20" fmla="*/ 1552 w 2819"/>
                <a:gd name="T21" fmla="*/ 20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19" h="1307">
                  <a:moveTo>
                    <a:pt x="1552" y="200"/>
                  </a:moveTo>
                  <a:cubicBezTo>
                    <a:pt x="1772" y="247"/>
                    <a:pt x="1980" y="360"/>
                    <a:pt x="1606" y="586"/>
                  </a:cubicBezTo>
                  <a:cubicBezTo>
                    <a:pt x="946" y="983"/>
                    <a:pt x="368" y="1198"/>
                    <a:pt x="0" y="1307"/>
                  </a:cubicBezTo>
                  <a:cubicBezTo>
                    <a:pt x="2310" y="1307"/>
                    <a:pt x="2310" y="1307"/>
                    <a:pt x="2310" y="1307"/>
                  </a:cubicBezTo>
                  <a:cubicBezTo>
                    <a:pt x="2416" y="1182"/>
                    <a:pt x="2517" y="1050"/>
                    <a:pt x="2570" y="963"/>
                  </a:cubicBezTo>
                  <a:cubicBezTo>
                    <a:pt x="2819" y="560"/>
                    <a:pt x="2533" y="331"/>
                    <a:pt x="2066" y="216"/>
                  </a:cubicBezTo>
                  <a:cubicBezTo>
                    <a:pt x="1599" y="101"/>
                    <a:pt x="1450" y="101"/>
                    <a:pt x="1410" y="70"/>
                  </a:cubicBezTo>
                  <a:cubicBezTo>
                    <a:pt x="1374" y="44"/>
                    <a:pt x="1603" y="8"/>
                    <a:pt x="1662" y="0"/>
                  </a:cubicBezTo>
                  <a:cubicBezTo>
                    <a:pt x="1638" y="0"/>
                    <a:pt x="1638" y="0"/>
                    <a:pt x="1638" y="0"/>
                  </a:cubicBezTo>
                  <a:cubicBezTo>
                    <a:pt x="1579" y="3"/>
                    <a:pt x="1449" y="14"/>
                    <a:pt x="1278" y="43"/>
                  </a:cubicBezTo>
                  <a:cubicBezTo>
                    <a:pt x="1061" y="80"/>
                    <a:pt x="1332" y="153"/>
                    <a:pt x="1552" y="2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8" name="Freeform 273"/>
            <p:cNvSpPr/>
            <p:nvPr/>
          </p:nvSpPr>
          <p:spPr bwMode="auto">
            <a:xfrm>
              <a:off x="5700154" y="3307320"/>
              <a:ext cx="3727450" cy="3663951"/>
            </a:xfrm>
            <a:custGeom>
              <a:avLst/>
              <a:gdLst>
                <a:gd name="T0" fmla="*/ 95 w 993"/>
                <a:gd name="T1" fmla="*/ 103 h 1307"/>
                <a:gd name="T2" fmla="*/ 170 w 993"/>
                <a:gd name="T3" fmla="*/ 123 h 1307"/>
                <a:gd name="T4" fmla="*/ 524 w 993"/>
                <a:gd name="T5" fmla="*/ 202 h 1307"/>
                <a:gd name="T6" fmla="*/ 726 w 993"/>
                <a:gd name="T7" fmla="*/ 263 h 1307"/>
                <a:gd name="T8" fmla="*/ 919 w 993"/>
                <a:gd name="T9" fmla="*/ 380 h 1307"/>
                <a:gd name="T10" fmla="*/ 939 w 993"/>
                <a:gd name="T11" fmla="*/ 603 h 1307"/>
                <a:gd name="T12" fmla="*/ 767 w 993"/>
                <a:gd name="T13" fmla="*/ 796 h 1307"/>
                <a:gd name="T14" fmla="*/ 0 w 993"/>
                <a:gd name="T15" fmla="*/ 1307 h 1307"/>
                <a:gd name="T16" fmla="*/ 62 w 993"/>
                <a:gd name="T17" fmla="*/ 1307 h 1307"/>
                <a:gd name="T18" fmla="*/ 777 w 993"/>
                <a:gd name="T19" fmla="*/ 802 h 1307"/>
                <a:gd name="T20" fmla="*/ 944 w 993"/>
                <a:gd name="T21" fmla="*/ 606 h 1307"/>
                <a:gd name="T22" fmla="*/ 923 w 993"/>
                <a:gd name="T23" fmla="*/ 376 h 1307"/>
                <a:gd name="T24" fmla="*/ 728 w 993"/>
                <a:gd name="T25" fmla="*/ 258 h 1307"/>
                <a:gd name="T26" fmla="*/ 525 w 993"/>
                <a:gd name="T27" fmla="*/ 197 h 1307"/>
                <a:gd name="T28" fmla="*/ 170 w 993"/>
                <a:gd name="T29" fmla="*/ 119 h 1307"/>
                <a:gd name="T30" fmla="*/ 96 w 993"/>
                <a:gd name="T31" fmla="*/ 99 h 1307"/>
                <a:gd name="T32" fmla="*/ 65 w 993"/>
                <a:gd name="T33" fmla="*/ 83 h 1307"/>
                <a:gd name="T34" fmla="*/ 82 w 993"/>
                <a:gd name="T35" fmla="*/ 62 h 1307"/>
                <a:gd name="T36" fmla="*/ 202 w 993"/>
                <a:gd name="T37" fmla="*/ 30 h 1307"/>
                <a:gd name="T38" fmla="*/ 415 w 993"/>
                <a:gd name="T39" fmla="*/ 0 h 1307"/>
                <a:gd name="T40" fmla="*/ 406 w 993"/>
                <a:gd name="T41" fmla="*/ 0 h 1307"/>
                <a:gd name="T42" fmla="*/ 202 w 993"/>
                <a:gd name="T43" fmla="*/ 27 h 1307"/>
                <a:gd name="T44" fmla="*/ 80 w 993"/>
                <a:gd name="T45" fmla="*/ 59 h 1307"/>
                <a:gd name="T46" fmla="*/ 62 w 993"/>
                <a:gd name="T47" fmla="*/ 85 h 1307"/>
                <a:gd name="T48" fmla="*/ 95 w 993"/>
                <a:gd name="T49" fmla="*/ 103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3" h="1307">
                  <a:moveTo>
                    <a:pt x="95" y="103"/>
                  </a:moveTo>
                  <a:cubicBezTo>
                    <a:pt x="118" y="111"/>
                    <a:pt x="144" y="117"/>
                    <a:pt x="170" y="123"/>
                  </a:cubicBezTo>
                  <a:cubicBezTo>
                    <a:pt x="274" y="145"/>
                    <a:pt x="393" y="171"/>
                    <a:pt x="524" y="202"/>
                  </a:cubicBezTo>
                  <a:cubicBezTo>
                    <a:pt x="589" y="218"/>
                    <a:pt x="657" y="237"/>
                    <a:pt x="726" y="263"/>
                  </a:cubicBezTo>
                  <a:cubicBezTo>
                    <a:pt x="793" y="290"/>
                    <a:pt x="866" y="322"/>
                    <a:pt x="919" y="380"/>
                  </a:cubicBezTo>
                  <a:cubicBezTo>
                    <a:pt x="974" y="437"/>
                    <a:pt x="987" y="533"/>
                    <a:pt x="939" y="603"/>
                  </a:cubicBezTo>
                  <a:cubicBezTo>
                    <a:pt x="896" y="676"/>
                    <a:pt x="833" y="737"/>
                    <a:pt x="767" y="796"/>
                  </a:cubicBezTo>
                  <a:cubicBezTo>
                    <a:pt x="548" y="982"/>
                    <a:pt x="284" y="1148"/>
                    <a:pt x="0" y="1307"/>
                  </a:cubicBezTo>
                  <a:cubicBezTo>
                    <a:pt x="62" y="1307"/>
                    <a:pt x="62" y="1307"/>
                    <a:pt x="62" y="1307"/>
                  </a:cubicBezTo>
                  <a:cubicBezTo>
                    <a:pt x="330" y="1150"/>
                    <a:pt x="560" y="987"/>
                    <a:pt x="777" y="802"/>
                  </a:cubicBezTo>
                  <a:cubicBezTo>
                    <a:pt x="843" y="743"/>
                    <a:pt x="901" y="680"/>
                    <a:pt x="944" y="606"/>
                  </a:cubicBezTo>
                  <a:cubicBezTo>
                    <a:pt x="993" y="534"/>
                    <a:pt x="979" y="434"/>
                    <a:pt x="923" y="376"/>
                  </a:cubicBezTo>
                  <a:cubicBezTo>
                    <a:pt x="868" y="317"/>
                    <a:pt x="796" y="285"/>
                    <a:pt x="728" y="258"/>
                  </a:cubicBezTo>
                  <a:cubicBezTo>
                    <a:pt x="659" y="232"/>
                    <a:pt x="591" y="213"/>
                    <a:pt x="525" y="197"/>
                  </a:cubicBezTo>
                  <a:cubicBezTo>
                    <a:pt x="394" y="166"/>
                    <a:pt x="275" y="141"/>
                    <a:pt x="170" y="119"/>
                  </a:cubicBezTo>
                  <a:cubicBezTo>
                    <a:pt x="144" y="113"/>
                    <a:pt x="119" y="107"/>
                    <a:pt x="96" y="99"/>
                  </a:cubicBezTo>
                  <a:cubicBezTo>
                    <a:pt x="85" y="95"/>
                    <a:pt x="72" y="91"/>
                    <a:pt x="65" y="83"/>
                  </a:cubicBezTo>
                  <a:cubicBezTo>
                    <a:pt x="57" y="74"/>
                    <a:pt x="73" y="66"/>
                    <a:pt x="82" y="62"/>
                  </a:cubicBezTo>
                  <a:cubicBezTo>
                    <a:pt x="124" y="44"/>
                    <a:pt x="165" y="38"/>
                    <a:pt x="202" y="30"/>
                  </a:cubicBezTo>
                  <a:cubicBezTo>
                    <a:pt x="309" y="11"/>
                    <a:pt x="382" y="3"/>
                    <a:pt x="415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370" y="3"/>
                    <a:pt x="300" y="10"/>
                    <a:pt x="202" y="27"/>
                  </a:cubicBezTo>
                  <a:cubicBezTo>
                    <a:pt x="165" y="35"/>
                    <a:pt x="123" y="41"/>
                    <a:pt x="80" y="59"/>
                  </a:cubicBezTo>
                  <a:cubicBezTo>
                    <a:pt x="72" y="63"/>
                    <a:pt x="52" y="71"/>
                    <a:pt x="62" y="85"/>
                  </a:cubicBezTo>
                  <a:cubicBezTo>
                    <a:pt x="71" y="95"/>
                    <a:pt x="83" y="98"/>
                    <a:pt x="95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</p:grpSp>
      <p:sp>
        <p:nvSpPr>
          <p:cNvPr id="9" name="Rectangle 1"/>
          <p:cNvSpPr/>
          <p:nvPr/>
        </p:nvSpPr>
        <p:spPr>
          <a:xfrm>
            <a:off x="0" y="0"/>
            <a:ext cx="12192000" cy="3273425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9F9F9"/>
              </a:solidFill>
            </a:endParaRPr>
          </a:p>
        </p:txBody>
      </p:sp>
      <p:sp>
        <p:nvSpPr>
          <p:cNvPr id="8198" name="Freeform 13"/>
          <p:cNvSpPr>
            <a:spLocks noEditPoints="1"/>
          </p:cNvSpPr>
          <p:nvPr/>
        </p:nvSpPr>
        <p:spPr bwMode="auto">
          <a:xfrm flipH="1">
            <a:off x="1816100" y="1327150"/>
            <a:ext cx="7627938" cy="1946275"/>
          </a:xfrm>
          <a:custGeom>
            <a:avLst/>
            <a:gdLst>
              <a:gd name="T0" fmla="*/ 2147483647 w 895"/>
              <a:gd name="T1" fmla="*/ 2147483647 h 228"/>
              <a:gd name="T2" fmla="*/ 2147483647 w 895"/>
              <a:gd name="T3" fmla="*/ 2147483647 h 228"/>
              <a:gd name="T4" fmla="*/ 2147483647 w 895"/>
              <a:gd name="T5" fmla="*/ 2147483647 h 228"/>
              <a:gd name="T6" fmla="*/ 2147483647 w 895"/>
              <a:gd name="T7" fmla="*/ 2147483647 h 228"/>
              <a:gd name="T8" fmla="*/ 2147483647 w 895"/>
              <a:gd name="T9" fmla="*/ 2147483647 h 228"/>
              <a:gd name="T10" fmla="*/ 2147483647 w 895"/>
              <a:gd name="T11" fmla="*/ 2147483647 h 228"/>
              <a:gd name="T12" fmla="*/ 2147483647 w 895"/>
              <a:gd name="T13" fmla="*/ 2147483647 h 228"/>
              <a:gd name="T14" fmla="*/ 2147483647 w 895"/>
              <a:gd name="T15" fmla="*/ 2147483647 h 228"/>
              <a:gd name="T16" fmla="*/ 2147483647 w 895"/>
              <a:gd name="T17" fmla="*/ 2147483647 h 228"/>
              <a:gd name="T18" fmla="*/ 2147483647 w 895"/>
              <a:gd name="T19" fmla="*/ 2147483647 h 228"/>
              <a:gd name="T20" fmla="*/ 2147483647 w 895"/>
              <a:gd name="T21" fmla="*/ 2147483647 h 228"/>
              <a:gd name="T22" fmla="*/ 2147483647 w 895"/>
              <a:gd name="T23" fmla="*/ 2147483647 h 228"/>
              <a:gd name="T24" fmla="*/ 2147483647 w 895"/>
              <a:gd name="T25" fmla="*/ 2147483647 h 228"/>
              <a:gd name="T26" fmla="*/ 2147483647 w 895"/>
              <a:gd name="T27" fmla="*/ 2147483647 h 228"/>
              <a:gd name="T28" fmla="*/ 2147483647 w 895"/>
              <a:gd name="T29" fmla="*/ 2147483647 h 228"/>
              <a:gd name="T30" fmla="*/ 2147483647 w 895"/>
              <a:gd name="T31" fmla="*/ 2147483647 h 228"/>
              <a:gd name="T32" fmla="*/ 2147483647 w 895"/>
              <a:gd name="T33" fmla="*/ 2147483647 h 228"/>
              <a:gd name="T34" fmla="*/ 2147483647 w 895"/>
              <a:gd name="T35" fmla="*/ 2147483647 h 228"/>
              <a:gd name="T36" fmla="*/ 2147483647 w 895"/>
              <a:gd name="T37" fmla="*/ 2147483647 h 228"/>
              <a:gd name="T38" fmla="*/ 2147483647 w 895"/>
              <a:gd name="T39" fmla="*/ 2147483647 h 228"/>
              <a:gd name="T40" fmla="*/ 2147483647 w 895"/>
              <a:gd name="T41" fmla="*/ 2147483647 h 228"/>
              <a:gd name="T42" fmla="*/ 2147483647 w 895"/>
              <a:gd name="T43" fmla="*/ 2147483647 h 228"/>
              <a:gd name="T44" fmla="*/ 2147483647 w 895"/>
              <a:gd name="T45" fmla="*/ 2147483647 h 228"/>
              <a:gd name="T46" fmla="*/ 2147483647 w 895"/>
              <a:gd name="T47" fmla="*/ 2147483647 h 228"/>
              <a:gd name="T48" fmla="*/ 2147483647 w 895"/>
              <a:gd name="T49" fmla="*/ 2147483647 h 228"/>
              <a:gd name="T50" fmla="*/ 2147483647 w 895"/>
              <a:gd name="T51" fmla="*/ 2147483647 h 228"/>
              <a:gd name="T52" fmla="*/ 2147483647 w 895"/>
              <a:gd name="T53" fmla="*/ 2147483647 h 228"/>
              <a:gd name="T54" fmla="*/ 2147483647 w 895"/>
              <a:gd name="T55" fmla="*/ 2147483647 h 228"/>
              <a:gd name="T56" fmla="*/ 2147483647 w 895"/>
              <a:gd name="T57" fmla="*/ 2147483647 h 228"/>
              <a:gd name="T58" fmla="*/ 2147483647 w 895"/>
              <a:gd name="T59" fmla="*/ 2147483647 h 228"/>
              <a:gd name="T60" fmla="*/ 2147483647 w 895"/>
              <a:gd name="T61" fmla="*/ 2147483647 h 228"/>
              <a:gd name="T62" fmla="*/ 2147483647 w 895"/>
              <a:gd name="T63" fmla="*/ 2147483647 h 228"/>
              <a:gd name="T64" fmla="*/ 2147483647 w 895"/>
              <a:gd name="T65" fmla="*/ 2147483647 h 228"/>
              <a:gd name="T66" fmla="*/ 2147483647 w 895"/>
              <a:gd name="T67" fmla="*/ 2147483647 h 228"/>
              <a:gd name="T68" fmla="*/ 2147483647 w 895"/>
              <a:gd name="T69" fmla="*/ 2147483647 h 228"/>
              <a:gd name="T70" fmla="*/ 2147483647 w 895"/>
              <a:gd name="T71" fmla="*/ 2147483647 h 228"/>
              <a:gd name="T72" fmla="*/ 2147483647 w 895"/>
              <a:gd name="T73" fmla="*/ 2147483647 h 228"/>
              <a:gd name="T74" fmla="*/ 2147483647 w 895"/>
              <a:gd name="T75" fmla="*/ 2147483647 h 228"/>
              <a:gd name="T76" fmla="*/ 2147483647 w 895"/>
              <a:gd name="T77" fmla="*/ 2147483647 h 228"/>
              <a:gd name="T78" fmla="*/ 2147483647 w 895"/>
              <a:gd name="T79" fmla="*/ 2147483647 h 228"/>
              <a:gd name="T80" fmla="*/ 2147483647 w 895"/>
              <a:gd name="T81" fmla="*/ 2147483647 h 228"/>
              <a:gd name="T82" fmla="*/ 2147483647 w 895"/>
              <a:gd name="T83" fmla="*/ 2147483647 h 228"/>
              <a:gd name="T84" fmla="*/ 2147483647 w 895"/>
              <a:gd name="T85" fmla="*/ 2147483647 h 228"/>
              <a:gd name="T86" fmla="*/ 2147483647 w 895"/>
              <a:gd name="T87" fmla="*/ 2147483647 h 228"/>
              <a:gd name="T88" fmla="*/ 2147483647 w 895"/>
              <a:gd name="T89" fmla="*/ 2147483647 h 228"/>
              <a:gd name="T90" fmla="*/ 2147483647 w 895"/>
              <a:gd name="T91" fmla="*/ 2147483647 h 228"/>
              <a:gd name="T92" fmla="*/ 2147483647 w 895"/>
              <a:gd name="T93" fmla="*/ 2147483647 h 228"/>
              <a:gd name="T94" fmla="*/ 2147483647 w 895"/>
              <a:gd name="T95" fmla="*/ 2147483647 h 228"/>
              <a:gd name="T96" fmla="*/ 2147483647 w 895"/>
              <a:gd name="T97" fmla="*/ 2147483647 h 228"/>
              <a:gd name="T98" fmla="*/ 2147483647 w 895"/>
              <a:gd name="T99" fmla="*/ 2147483647 h 228"/>
              <a:gd name="T100" fmla="*/ 2147483647 w 895"/>
              <a:gd name="T101" fmla="*/ 2147483647 h 228"/>
              <a:gd name="T102" fmla="*/ 2147483647 w 895"/>
              <a:gd name="T103" fmla="*/ 2147483647 h 228"/>
              <a:gd name="T104" fmla="*/ 2147483647 w 895"/>
              <a:gd name="T105" fmla="*/ 2147483647 h 228"/>
              <a:gd name="T106" fmla="*/ 2147483647 w 895"/>
              <a:gd name="T107" fmla="*/ 2147483647 h 228"/>
              <a:gd name="T108" fmla="*/ 2147483647 w 895"/>
              <a:gd name="T109" fmla="*/ 2147483647 h 228"/>
              <a:gd name="T110" fmla="*/ 2147483647 w 895"/>
              <a:gd name="T111" fmla="*/ 2147483647 h 228"/>
              <a:gd name="T112" fmla="*/ 2147483647 w 895"/>
              <a:gd name="T113" fmla="*/ 2147483647 h 228"/>
              <a:gd name="T114" fmla="*/ 2147483647 w 895"/>
              <a:gd name="T115" fmla="*/ 2147483647 h 228"/>
              <a:gd name="T116" fmla="*/ 2147483647 w 895"/>
              <a:gd name="T117" fmla="*/ 2147483647 h 228"/>
              <a:gd name="T118" fmla="*/ 2147483647 w 895"/>
              <a:gd name="T119" fmla="*/ 2147483647 h 228"/>
              <a:gd name="T120" fmla="*/ 2147483647 w 895"/>
              <a:gd name="T121" fmla="*/ 2147483647 h 228"/>
              <a:gd name="T122" fmla="*/ 2147483647 w 895"/>
              <a:gd name="T123" fmla="*/ 2147483647 h 22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895" h="228">
                <a:moveTo>
                  <a:pt x="868" y="189"/>
                </a:moveTo>
                <a:cubicBezTo>
                  <a:pt x="868" y="187"/>
                  <a:pt x="868" y="187"/>
                  <a:pt x="868" y="187"/>
                </a:cubicBezTo>
                <a:cubicBezTo>
                  <a:pt x="872" y="187"/>
                  <a:pt x="872" y="187"/>
                  <a:pt x="872" y="187"/>
                </a:cubicBezTo>
                <a:cubicBezTo>
                  <a:pt x="872" y="186"/>
                  <a:pt x="872" y="186"/>
                  <a:pt x="872" y="186"/>
                </a:cubicBezTo>
                <a:cubicBezTo>
                  <a:pt x="868" y="185"/>
                  <a:pt x="868" y="185"/>
                  <a:pt x="868" y="185"/>
                </a:cubicBezTo>
                <a:cubicBezTo>
                  <a:pt x="868" y="185"/>
                  <a:pt x="868" y="185"/>
                  <a:pt x="868" y="185"/>
                </a:cubicBezTo>
                <a:cubicBezTo>
                  <a:pt x="868" y="183"/>
                  <a:pt x="868" y="183"/>
                  <a:pt x="868" y="183"/>
                </a:cubicBezTo>
                <a:cubicBezTo>
                  <a:pt x="873" y="181"/>
                  <a:pt x="873" y="181"/>
                  <a:pt x="873" y="181"/>
                </a:cubicBezTo>
                <a:cubicBezTo>
                  <a:pt x="872" y="180"/>
                  <a:pt x="872" y="180"/>
                  <a:pt x="872" y="180"/>
                </a:cubicBezTo>
                <a:cubicBezTo>
                  <a:pt x="872" y="180"/>
                  <a:pt x="872" y="180"/>
                  <a:pt x="872" y="180"/>
                </a:cubicBezTo>
                <a:cubicBezTo>
                  <a:pt x="872" y="180"/>
                  <a:pt x="872" y="180"/>
                  <a:pt x="872" y="180"/>
                </a:cubicBezTo>
                <a:cubicBezTo>
                  <a:pt x="872" y="180"/>
                  <a:pt x="872" y="180"/>
                  <a:pt x="872" y="180"/>
                </a:cubicBezTo>
                <a:cubicBezTo>
                  <a:pt x="872" y="180"/>
                  <a:pt x="872" y="180"/>
                  <a:pt x="872" y="180"/>
                </a:cubicBezTo>
                <a:cubicBezTo>
                  <a:pt x="872" y="178"/>
                  <a:pt x="872" y="178"/>
                  <a:pt x="872" y="178"/>
                </a:cubicBezTo>
                <a:cubicBezTo>
                  <a:pt x="873" y="178"/>
                  <a:pt x="873" y="178"/>
                  <a:pt x="873" y="178"/>
                </a:cubicBezTo>
                <a:cubicBezTo>
                  <a:pt x="875" y="178"/>
                  <a:pt x="875" y="178"/>
                  <a:pt x="875" y="178"/>
                </a:cubicBezTo>
                <a:cubicBezTo>
                  <a:pt x="875" y="176"/>
                  <a:pt x="875" y="176"/>
                  <a:pt x="875" y="176"/>
                </a:cubicBezTo>
                <a:cubicBezTo>
                  <a:pt x="875" y="176"/>
                  <a:pt x="875" y="176"/>
                  <a:pt x="875" y="176"/>
                </a:cubicBezTo>
                <a:cubicBezTo>
                  <a:pt x="875" y="176"/>
                  <a:pt x="875" y="176"/>
                  <a:pt x="875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5"/>
                  <a:pt x="874" y="175"/>
                  <a:pt x="874" y="175"/>
                </a:cubicBezTo>
                <a:cubicBezTo>
                  <a:pt x="873" y="175"/>
                  <a:pt x="873" y="175"/>
                  <a:pt x="873" y="175"/>
                </a:cubicBezTo>
                <a:cubicBezTo>
                  <a:pt x="873" y="175"/>
                  <a:pt x="873" y="175"/>
                  <a:pt x="873" y="175"/>
                </a:cubicBezTo>
                <a:cubicBezTo>
                  <a:pt x="873" y="174"/>
                  <a:pt x="873" y="174"/>
                  <a:pt x="873" y="174"/>
                </a:cubicBezTo>
                <a:cubicBezTo>
                  <a:pt x="872" y="174"/>
                  <a:pt x="872" y="174"/>
                  <a:pt x="872" y="174"/>
                </a:cubicBezTo>
                <a:cubicBezTo>
                  <a:pt x="872" y="173"/>
                  <a:pt x="872" y="173"/>
                  <a:pt x="872" y="173"/>
                </a:cubicBezTo>
                <a:cubicBezTo>
                  <a:pt x="872" y="172"/>
                  <a:pt x="872" y="172"/>
                  <a:pt x="872" y="172"/>
                </a:cubicBezTo>
                <a:cubicBezTo>
                  <a:pt x="870" y="172"/>
                  <a:pt x="870" y="172"/>
                  <a:pt x="870" y="172"/>
                </a:cubicBezTo>
                <a:cubicBezTo>
                  <a:pt x="870" y="172"/>
                  <a:pt x="870" y="172"/>
                  <a:pt x="870" y="172"/>
                </a:cubicBezTo>
                <a:cubicBezTo>
                  <a:pt x="870" y="171"/>
                  <a:pt x="870" y="171"/>
                  <a:pt x="870" y="171"/>
                </a:cubicBezTo>
                <a:cubicBezTo>
                  <a:pt x="869" y="171"/>
                  <a:pt x="869" y="171"/>
                  <a:pt x="869" y="171"/>
                </a:cubicBezTo>
                <a:cubicBezTo>
                  <a:pt x="867" y="172"/>
                  <a:pt x="867" y="172"/>
                  <a:pt x="867" y="172"/>
                </a:cubicBezTo>
                <a:cubicBezTo>
                  <a:pt x="864" y="172"/>
                  <a:pt x="864" y="172"/>
                  <a:pt x="864" y="172"/>
                </a:cubicBezTo>
                <a:cubicBezTo>
                  <a:pt x="863" y="172"/>
                  <a:pt x="863" y="172"/>
                  <a:pt x="863" y="172"/>
                </a:cubicBezTo>
                <a:cubicBezTo>
                  <a:pt x="859" y="171"/>
                  <a:pt x="859" y="171"/>
                  <a:pt x="859" y="171"/>
                </a:cubicBezTo>
                <a:cubicBezTo>
                  <a:pt x="857" y="171"/>
                  <a:pt x="857" y="171"/>
                  <a:pt x="857" y="171"/>
                </a:cubicBezTo>
                <a:cubicBezTo>
                  <a:pt x="856" y="171"/>
                  <a:pt x="856" y="171"/>
                  <a:pt x="856" y="171"/>
                </a:cubicBezTo>
                <a:cubicBezTo>
                  <a:pt x="852" y="170"/>
                  <a:pt x="852" y="170"/>
                  <a:pt x="852" y="170"/>
                </a:cubicBezTo>
                <a:cubicBezTo>
                  <a:pt x="850" y="170"/>
                  <a:pt x="850" y="170"/>
                  <a:pt x="850" y="170"/>
                </a:cubicBezTo>
                <a:cubicBezTo>
                  <a:pt x="849" y="170"/>
                  <a:pt x="849" y="170"/>
                  <a:pt x="849" y="170"/>
                </a:cubicBezTo>
                <a:cubicBezTo>
                  <a:pt x="846" y="169"/>
                  <a:pt x="846" y="169"/>
                  <a:pt x="846" y="169"/>
                </a:cubicBezTo>
                <a:cubicBezTo>
                  <a:pt x="845" y="168"/>
                  <a:pt x="845" y="168"/>
                  <a:pt x="845" y="168"/>
                </a:cubicBezTo>
                <a:cubicBezTo>
                  <a:pt x="844" y="168"/>
                  <a:pt x="844" y="168"/>
                  <a:pt x="844" y="168"/>
                </a:cubicBezTo>
                <a:cubicBezTo>
                  <a:pt x="842" y="167"/>
                  <a:pt x="842" y="167"/>
                  <a:pt x="842" y="167"/>
                </a:cubicBezTo>
                <a:cubicBezTo>
                  <a:pt x="842" y="167"/>
                  <a:pt x="842" y="167"/>
                  <a:pt x="842" y="167"/>
                </a:cubicBezTo>
                <a:cubicBezTo>
                  <a:pt x="841" y="166"/>
                  <a:pt x="841" y="166"/>
                  <a:pt x="841" y="166"/>
                </a:cubicBezTo>
                <a:cubicBezTo>
                  <a:pt x="838" y="165"/>
                  <a:pt x="838" y="165"/>
                  <a:pt x="838" y="165"/>
                </a:cubicBezTo>
                <a:cubicBezTo>
                  <a:pt x="838" y="165"/>
                  <a:pt x="838" y="165"/>
                  <a:pt x="838" y="165"/>
                </a:cubicBezTo>
                <a:cubicBezTo>
                  <a:pt x="838" y="163"/>
                  <a:pt x="838" y="163"/>
                  <a:pt x="838" y="163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1"/>
                  <a:pt x="837" y="161"/>
                  <a:pt x="837" y="161"/>
                </a:cubicBezTo>
                <a:cubicBezTo>
                  <a:pt x="837" y="161"/>
                  <a:pt x="837" y="161"/>
                  <a:pt x="837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2"/>
                  <a:pt x="834" y="162"/>
                  <a:pt x="834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2" y="163"/>
                  <a:pt x="832" y="163"/>
                  <a:pt x="832" y="163"/>
                </a:cubicBezTo>
                <a:cubicBezTo>
                  <a:pt x="833" y="165"/>
                  <a:pt x="833" y="165"/>
                  <a:pt x="833" y="165"/>
                </a:cubicBezTo>
                <a:cubicBezTo>
                  <a:pt x="831" y="166"/>
                  <a:pt x="831" y="166"/>
                  <a:pt x="831" y="166"/>
                </a:cubicBezTo>
                <a:cubicBezTo>
                  <a:pt x="830" y="166"/>
                  <a:pt x="830" y="166"/>
                  <a:pt x="830" y="166"/>
                </a:cubicBezTo>
                <a:cubicBezTo>
                  <a:pt x="828" y="167"/>
                  <a:pt x="828" y="167"/>
                  <a:pt x="828" y="167"/>
                </a:cubicBezTo>
                <a:cubicBezTo>
                  <a:pt x="826" y="168"/>
                  <a:pt x="826" y="168"/>
                  <a:pt x="826" y="168"/>
                </a:cubicBezTo>
                <a:cubicBezTo>
                  <a:pt x="825" y="169"/>
                  <a:pt x="825" y="169"/>
                  <a:pt x="825" y="169"/>
                </a:cubicBezTo>
                <a:cubicBezTo>
                  <a:pt x="823" y="169"/>
                  <a:pt x="823" y="169"/>
                  <a:pt x="823" y="169"/>
                </a:cubicBezTo>
                <a:cubicBezTo>
                  <a:pt x="820" y="170"/>
                  <a:pt x="820" y="170"/>
                  <a:pt x="820" y="170"/>
                </a:cubicBezTo>
                <a:cubicBezTo>
                  <a:pt x="819" y="170"/>
                  <a:pt x="819" y="170"/>
                  <a:pt x="819" y="170"/>
                </a:cubicBezTo>
                <a:cubicBezTo>
                  <a:pt x="817" y="171"/>
                  <a:pt x="817" y="171"/>
                  <a:pt x="817" y="171"/>
                </a:cubicBezTo>
                <a:cubicBezTo>
                  <a:pt x="814" y="172"/>
                  <a:pt x="814" y="172"/>
                  <a:pt x="814" y="172"/>
                </a:cubicBezTo>
                <a:cubicBezTo>
                  <a:pt x="813" y="172"/>
                  <a:pt x="813" y="172"/>
                  <a:pt x="813" y="172"/>
                </a:cubicBezTo>
                <a:cubicBezTo>
                  <a:pt x="810" y="172"/>
                  <a:pt x="810" y="172"/>
                  <a:pt x="810" y="172"/>
                </a:cubicBezTo>
                <a:cubicBezTo>
                  <a:pt x="806" y="172"/>
                  <a:pt x="806" y="172"/>
                  <a:pt x="806" y="172"/>
                </a:cubicBezTo>
                <a:cubicBezTo>
                  <a:pt x="805" y="172"/>
                  <a:pt x="805" y="172"/>
                  <a:pt x="805" y="172"/>
                </a:cubicBezTo>
                <a:cubicBezTo>
                  <a:pt x="802" y="172"/>
                  <a:pt x="802" y="172"/>
                  <a:pt x="802" y="172"/>
                </a:cubicBezTo>
                <a:cubicBezTo>
                  <a:pt x="800" y="172"/>
                  <a:pt x="800" y="172"/>
                  <a:pt x="800" y="172"/>
                </a:cubicBezTo>
                <a:cubicBezTo>
                  <a:pt x="799" y="172"/>
                  <a:pt x="799" y="172"/>
                  <a:pt x="799" y="172"/>
                </a:cubicBezTo>
                <a:cubicBezTo>
                  <a:pt x="799" y="173"/>
                  <a:pt x="799" y="173"/>
                  <a:pt x="799" y="173"/>
                </a:cubicBezTo>
                <a:cubicBezTo>
                  <a:pt x="799" y="173"/>
                  <a:pt x="799" y="173"/>
                  <a:pt x="799" y="173"/>
                </a:cubicBezTo>
                <a:cubicBezTo>
                  <a:pt x="798" y="173"/>
                  <a:pt x="798" y="173"/>
                  <a:pt x="798" y="173"/>
                </a:cubicBezTo>
                <a:cubicBezTo>
                  <a:pt x="798" y="174"/>
                  <a:pt x="798" y="174"/>
                  <a:pt x="798" y="174"/>
                </a:cubicBezTo>
                <a:cubicBezTo>
                  <a:pt x="798" y="175"/>
                  <a:pt x="798" y="175"/>
                  <a:pt x="798" y="175"/>
                </a:cubicBezTo>
                <a:cubicBezTo>
                  <a:pt x="798" y="175"/>
                  <a:pt x="798" y="175"/>
                  <a:pt x="798" y="175"/>
                </a:cubicBezTo>
                <a:cubicBezTo>
                  <a:pt x="798" y="175"/>
                  <a:pt x="798" y="175"/>
                  <a:pt x="798" y="175"/>
                </a:cubicBezTo>
                <a:cubicBezTo>
                  <a:pt x="798" y="176"/>
                  <a:pt x="798" y="176"/>
                  <a:pt x="798" y="176"/>
                </a:cubicBezTo>
                <a:cubicBezTo>
                  <a:pt x="798" y="176"/>
                  <a:pt x="798" y="176"/>
                  <a:pt x="798" y="176"/>
                </a:cubicBezTo>
                <a:cubicBezTo>
                  <a:pt x="798" y="176"/>
                  <a:pt x="798" y="176"/>
                  <a:pt x="798" y="176"/>
                </a:cubicBezTo>
                <a:cubicBezTo>
                  <a:pt x="798" y="177"/>
                  <a:pt x="798" y="177"/>
                  <a:pt x="798" y="177"/>
                </a:cubicBezTo>
                <a:cubicBezTo>
                  <a:pt x="798" y="177"/>
                  <a:pt x="798" y="177"/>
                  <a:pt x="798" y="177"/>
                </a:cubicBezTo>
                <a:cubicBezTo>
                  <a:pt x="798" y="177"/>
                  <a:pt x="798" y="177"/>
                  <a:pt x="798" y="177"/>
                </a:cubicBezTo>
                <a:cubicBezTo>
                  <a:pt x="798" y="177"/>
                  <a:pt x="798" y="177"/>
                  <a:pt x="798" y="177"/>
                </a:cubicBezTo>
                <a:cubicBezTo>
                  <a:pt x="798" y="177"/>
                  <a:pt x="798" y="177"/>
                  <a:pt x="798" y="177"/>
                </a:cubicBezTo>
                <a:cubicBezTo>
                  <a:pt x="798" y="179"/>
                  <a:pt x="798" y="179"/>
                  <a:pt x="798" y="179"/>
                </a:cubicBezTo>
                <a:cubicBezTo>
                  <a:pt x="800" y="179"/>
                  <a:pt x="800" y="179"/>
                  <a:pt x="800" y="179"/>
                </a:cubicBezTo>
                <a:cubicBezTo>
                  <a:pt x="800" y="179"/>
                  <a:pt x="800" y="179"/>
                  <a:pt x="800" y="179"/>
                </a:cubicBezTo>
                <a:cubicBezTo>
                  <a:pt x="800" y="179"/>
                  <a:pt x="800" y="179"/>
                  <a:pt x="800" y="179"/>
                </a:cubicBezTo>
                <a:cubicBezTo>
                  <a:pt x="800" y="179"/>
                  <a:pt x="800" y="179"/>
                  <a:pt x="800" y="179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1"/>
                  <a:pt x="800" y="181"/>
                  <a:pt x="800" y="181"/>
                </a:cubicBezTo>
                <a:cubicBezTo>
                  <a:pt x="800" y="181"/>
                  <a:pt x="800" y="181"/>
                  <a:pt x="800" y="181"/>
                </a:cubicBezTo>
                <a:cubicBezTo>
                  <a:pt x="800" y="181"/>
                  <a:pt x="800" y="181"/>
                  <a:pt x="800" y="181"/>
                </a:cubicBezTo>
                <a:cubicBezTo>
                  <a:pt x="799" y="181"/>
                  <a:pt x="799" y="181"/>
                  <a:pt x="799" y="181"/>
                </a:cubicBezTo>
                <a:cubicBezTo>
                  <a:pt x="804" y="184"/>
                  <a:pt x="804" y="184"/>
                  <a:pt x="804" y="184"/>
                </a:cubicBezTo>
                <a:cubicBezTo>
                  <a:pt x="804" y="185"/>
                  <a:pt x="804" y="185"/>
                  <a:pt x="804" y="185"/>
                </a:cubicBezTo>
                <a:cubicBezTo>
                  <a:pt x="804" y="185"/>
                  <a:pt x="804" y="185"/>
                  <a:pt x="804" y="185"/>
                </a:cubicBezTo>
                <a:cubicBezTo>
                  <a:pt x="801" y="185"/>
                  <a:pt x="801" y="185"/>
                  <a:pt x="801" y="185"/>
                </a:cubicBezTo>
                <a:cubicBezTo>
                  <a:pt x="801" y="186"/>
                  <a:pt x="801" y="186"/>
                  <a:pt x="801" y="186"/>
                </a:cubicBezTo>
                <a:cubicBezTo>
                  <a:pt x="796" y="188"/>
                  <a:pt x="796" y="188"/>
                  <a:pt x="796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4" y="188"/>
                  <a:pt x="794" y="188"/>
                  <a:pt x="794" y="188"/>
                </a:cubicBezTo>
                <a:cubicBezTo>
                  <a:pt x="794" y="188"/>
                  <a:pt x="794" y="188"/>
                  <a:pt x="794" y="188"/>
                </a:cubicBezTo>
                <a:cubicBezTo>
                  <a:pt x="791" y="189"/>
                  <a:pt x="791" y="189"/>
                  <a:pt x="791" y="189"/>
                </a:cubicBezTo>
                <a:cubicBezTo>
                  <a:pt x="783" y="189"/>
                  <a:pt x="783" y="189"/>
                  <a:pt x="783" y="189"/>
                </a:cubicBezTo>
                <a:cubicBezTo>
                  <a:pt x="783" y="189"/>
                  <a:pt x="783" y="189"/>
                  <a:pt x="783" y="189"/>
                </a:cubicBezTo>
                <a:cubicBezTo>
                  <a:pt x="783" y="177"/>
                  <a:pt x="783" y="177"/>
                  <a:pt x="783" y="177"/>
                </a:cubicBezTo>
                <a:cubicBezTo>
                  <a:pt x="780" y="173"/>
                  <a:pt x="780" y="173"/>
                  <a:pt x="780" y="173"/>
                </a:cubicBezTo>
                <a:cubicBezTo>
                  <a:pt x="780" y="161"/>
                  <a:pt x="780" y="161"/>
                  <a:pt x="780" y="161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777" y="149"/>
                  <a:pt x="777" y="149"/>
                  <a:pt x="777" y="149"/>
                </a:cubicBezTo>
                <a:cubicBezTo>
                  <a:pt x="772" y="145"/>
                  <a:pt x="772" y="145"/>
                  <a:pt x="772" y="145"/>
                </a:cubicBezTo>
                <a:cubicBezTo>
                  <a:pt x="772" y="145"/>
                  <a:pt x="772" y="145"/>
                  <a:pt x="772" y="145"/>
                </a:cubicBezTo>
                <a:cubicBezTo>
                  <a:pt x="772" y="145"/>
                  <a:pt x="772" y="145"/>
                  <a:pt x="772" y="145"/>
                </a:cubicBezTo>
                <a:cubicBezTo>
                  <a:pt x="772" y="143"/>
                  <a:pt x="772" y="143"/>
                  <a:pt x="772" y="143"/>
                </a:cubicBezTo>
                <a:cubicBezTo>
                  <a:pt x="765" y="150"/>
                  <a:pt x="765" y="150"/>
                  <a:pt x="765" y="150"/>
                </a:cubicBezTo>
                <a:cubicBezTo>
                  <a:pt x="765" y="152"/>
                  <a:pt x="765" y="152"/>
                  <a:pt x="765" y="152"/>
                </a:cubicBezTo>
                <a:cubicBezTo>
                  <a:pt x="765" y="154"/>
                  <a:pt x="765" y="154"/>
                  <a:pt x="765" y="154"/>
                </a:cubicBezTo>
                <a:cubicBezTo>
                  <a:pt x="765" y="154"/>
                  <a:pt x="765" y="154"/>
                  <a:pt x="765" y="154"/>
                </a:cubicBezTo>
                <a:cubicBezTo>
                  <a:pt x="765" y="155"/>
                  <a:pt x="765" y="155"/>
                  <a:pt x="765" y="155"/>
                </a:cubicBezTo>
                <a:cubicBezTo>
                  <a:pt x="765" y="158"/>
                  <a:pt x="765" y="158"/>
                  <a:pt x="765" y="158"/>
                </a:cubicBezTo>
                <a:cubicBezTo>
                  <a:pt x="765" y="158"/>
                  <a:pt x="765" y="158"/>
                  <a:pt x="765" y="158"/>
                </a:cubicBezTo>
                <a:cubicBezTo>
                  <a:pt x="765" y="154"/>
                  <a:pt x="765" y="154"/>
                  <a:pt x="765" y="154"/>
                </a:cubicBezTo>
                <a:cubicBezTo>
                  <a:pt x="765" y="155"/>
                  <a:pt x="765" y="155"/>
                  <a:pt x="765" y="155"/>
                </a:cubicBezTo>
                <a:cubicBezTo>
                  <a:pt x="765" y="158"/>
                  <a:pt x="765" y="158"/>
                  <a:pt x="765" y="158"/>
                </a:cubicBezTo>
                <a:cubicBezTo>
                  <a:pt x="765" y="158"/>
                  <a:pt x="765" y="158"/>
                  <a:pt x="765" y="158"/>
                </a:cubicBezTo>
                <a:cubicBezTo>
                  <a:pt x="760" y="163"/>
                  <a:pt x="760" y="163"/>
                  <a:pt x="760" y="163"/>
                </a:cubicBezTo>
                <a:cubicBezTo>
                  <a:pt x="760" y="171"/>
                  <a:pt x="760" y="171"/>
                  <a:pt x="760" y="171"/>
                </a:cubicBezTo>
                <a:cubicBezTo>
                  <a:pt x="756" y="175"/>
                  <a:pt x="756" y="175"/>
                  <a:pt x="756" y="175"/>
                </a:cubicBezTo>
                <a:cubicBezTo>
                  <a:pt x="756" y="132"/>
                  <a:pt x="756" y="132"/>
                  <a:pt x="756" y="132"/>
                </a:cubicBezTo>
                <a:cubicBezTo>
                  <a:pt x="748" y="132"/>
                  <a:pt x="748" y="132"/>
                  <a:pt x="748" y="132"/>
                </a:cubicBezTo>
                <a:cubicBezTo>
                  <a:pt x="748" y="132"/>
                  <a:pt x="748" y="132"/>
                  <a:pt x="748" y="132"/>
                </a:cubicBezTo>
                <a:cubicBezTo>
                  <a:pt x="741" y="132"/>
                  <a:pt x="741" y="132"/>
                  <a:pt x="741" y="132"/>
                </a:cubicBezTo>
                <a:cubicBezTo>
                  <a:pt x="741" y="133"/>
                  <a:pt x="741" y="133"/>
                  <a:pt x="741" y="133"/>
                </a:cubicBezTo>
                <a:cubicBezTo>
                  <a:pt x="735" y="133"/>
                  <a:pt x="735" y="133"/>
                  <a:pt x="735" y="133"/>
                </a:cubicBezTo>
                <a:cubicBezTo>
                  <a:pt x="734" y="137"/>
                  <a:pt x="734" y="137"/>
                  <a:pt x="734" y="137"/>
                </a:cubicBezTo>
                <a:cubicBezTo>
                  <a:pt x="734" y="137"/>
                  <a:pt x="734" y="137"/>
                  <a:pt x="734" y="137"/>
                </a:cubicBezTo>
                <a:cubicBezTo>
                  <a:pt x="734" y="137"/>
                  <a:pt x="734" y="137"/>
                  <a:pt x="734" y="137"/>
                </a:cubicBezTo>
                <a:cubicBezTo>
                  <a:pt x="734" y="189"/>
                  <a:pt x="734" y="189"/>
                  <a:pt x="734" y="189"/>
                </a:cubicBezTo>
                <a:cubicBezTo>
                  <a:pt x="715" y="189"/>
                  <a:pt x="715" y="189"/>
                  <a:pt x="715" y="189"/>
                </a:cubicBezTo>
                <a:cubicBezTo>
                  <a:pt x="715" y="136"/>
                  <a:pt x="715" y="136"/>
                  <a:pt x="715" y="136"/>
                </a:cubicBezTo>
                <a:cubicBezTo>
                  <a:pt x="714" y="131"/>
                  <a:pt x="714" y="131"/>
                  <a:pt x="714" y="131"/>
                </a:cubicBezTo>
                <a:cubicBezTo>
                  <a:pt x="714" y="130"/>
                  <a:pt x="714" y="130"/>
                  <a:pt x="714" y="130"/>
                </a:cubicBezTo>
                <a:cubicBezTo>
                  <a:pt x="714" y="130"/>
                  <a:pt x="714" y="130"/>
                  <a:pt x="714" y="130"/>
                </a:cubicBezTo>
                <a:cubicBezTo>
                  <a:pt x="714" y="129"/>
                  <a:pt x="714" y="129"/>
                  <a:pt x="714" y="129"/>
                </a:cubicBezTo>
                <a:cubicBezTo>
                  <a:pt x="713" y="129"/>
                  <a:pt x="713" y="129"/>
                  <a:pt x="713" y="129"/>
                </a:cubicBezTo>
                <a:cubicBezTo>
                  <a:pt x="712" y="129"/>
                  <a:pt x="712" y="129"/>
                  <a:pt x="712" y="129"/>
                </a:cubicBezTo>
                <a:cubicBezTo>
                  <a:pt x="711" y="130"/>
                  <a:pt x="711" y="130"/>
                  <a:pt x="711" y="130"/>
                </a:cubicBezTo>
                <a:cubicBezTo>
                  <a:pt x="708" y="130"/>
                  <a:pt x="708" y="130"/>
                  <a:pt x="708" y="130"/>
                </a:cubicBezTo>
                <a:cubicBezTo>
                  <a:pt x="708" y="130"/>
                  <a:pt x="708" y="130"/>
                  <a:pt x="708" y="130"/>
                </a:cubicBezTo>
                <a:cubicBezTo>
                  <a:pt x="699" y="130"/>
                  <a:pt x="699" y="130"/>
                  <a:pt x="699" y="130"/>
                </a:cubicBezTo>
                <a:cubicBezTo>
                  <a:pt x="699" y="130"/>
                  <a:pt x="699" y="130"/>
                  <a:pt x="699" y="130"/>
                </a:cubicBezTo>
                <a:cubicBezTo>
                  <a:pt x="692" y="130"/>
                  <a:pt x="692" y="130"/>
                  <a:pt x="692" y="130"/>
                </a:cubicBezTo>
                <a:cubicBezTo>
                  <a:pt x="691" y="186"/>
                  <a:pt x="691" y="186"/>
                  <a:pt x="691" y="186"/>
                </a:cubicBezTo>
                <a:cubicBezTo>
                  <a:pt x="691" y="186"/>
                  <a:pt x="691" y="186"/>
                  <a:pt x="691" y="186"/>
                </a:cubicBezTo>
                <a:cubicBezTo>
                  <a:pt x="690" y="186"/>
                  <a:pt x="690" y="186"/>
                  <a:pt x="690" y="186"/>
                </a:cubicBezTo>
                <a:cubicBezTo>
                  <a:pt x="688" y="186"/>
                  <a:pt x="688" y="186"/>
                  <a:pt x="688" y="186"/>
                </a:cubicBezTo>
                <a:cubicBezTo>
                  <a:pt x="688" y="179"/>
                  <a:pt x="688" y="179"/>
                  <a:pt x="688" y="179"/>
                </a:cubicBezTo>
                <a:cubicBezTo>
                  <a:pt x="688" y="158"/>
                  <a:pt x="688" y="158"/>
                  <a:pt x="688" y="158"/>
                </a:cubicBezTo>
                <a:cubicBezTo>
                  <a:pt x="688" y="156"/>
                  <a:pt x="688" y="156"/>
                  <a:pt x="688" y="156"/>
                </a:cubicBezTo>
                <a:cubicBezTo>
                  <a:pt x="667" y="156"/>
                  <a:pt x="667" y="156"/>
                  <a:pt x="667" y="156"/>
                </a:cubicBezTo>
                <a:cubicBezTo>
                  <a:pt x="666" y="157"/>
                  <a:pt x="666" y="157"/>
                  <a:pt x="666" y="157"/>
                </a:cubicBezTo>
                <a:cubicBezTo>
                  <a:pt x="666" y="158"/>
                  <a:pt x="666" y="158"/>
                  <a:pt x="666" y="158"/>
                </a:cubicBezTo>
                <a:cubicBezTo>
                  <a:pt x="661" y="158"/>
                  <a:pt x="661" y="158"/>
                  <a:pt x="661" y="158"/>
                </a:cubicBezTo>
                <a:cubicBezTo>
                  <a:pt x="661" y="157"/>
                  <a:pt x="661" y="157"/>
                  <a:pt x="661" y="157"/>
                </a:cubicBezTo>
                <a:cubicBezTo>
                  <a:pt x="659" y="157"/>
                  <a:pt x="659" y="157"/>
                  <a:pt x="659" y="157"/>
                </a:cubicBezTo>
                <a:cubicBezTo>
                  <a:pt x="659" y="158"/>
                  <a:pt x="659" y="158"/>
                  <a:pt x="659" y="158"/>
                </a:cubicBezTo>
                <a:cubicBezTo>
                  <a:pt x="659" y="158"/>
                  <a:pt x="659" y="158"/>
                  <a:pt x="659" y="158"/>
                </a:cubicBezTo>
                <a:cubicBezTo>
                  <a:pt x="658" y="158"/>
                  <a:pt x="658" y="158"/>
                  <a:pt x="658" y="158"/>
                </a:cubicBezTo>
                <a:cubicBezTo>
                  <a:pt x="658" y="156"/>
                  <a:pt x="658" y="156"/>
                  <a:pt x="658" y="156"/>
                </a:cubicBezTo>
                <a:cubicBezTo>
                  <a:pt x="658" y="156"/>
                  <a:pt x="658" y="156"/>
                  <a:pt x="658" y="156"/>
                </a:cubicBezTo>
                <a:cubicBezTo>
                  <a:pt x="658" y="155"/>
                  <a:pt x="658" y="155"/>
                  <a:pt x="658" y="155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56" y="156"/>
                  <a:pt x="656" y="156"/>
                  <a:pt x="656" y="156"/>
                </a:cubicBezTo>
                <a:cubicBezTo>
                  <a:pt x="656" y="156"/>
                  <a:pt x="656" y="156"/>
                  <a:pt x="656" y="156"/>
                </a:cubicBezTo>
                <a:cubicBezTo>
                  <a:pt x="656" y="156"/>
                  <a:pt x="656" y="156"/>
                  <a:pt x="656" y="156"/>
                </a:cubicBezTo>
                <a:cubicBezTo>
                  <a:pt x="656" y="158"/>
                  <a:pt x="656" y="158"/>
                  <a:pt x="656" y="158"/>
                </a:cubicBezTo>
                <a:cubicBezTo>
                  <a:pt x="652" y="158"/>
                  <a:pt x="652" y="158"/>
                  <a:pt x="652" y="158"/>
                </a:cubicBezTo>
                <a:cubicBezTo>
                  <a:pt x="650" y="158"/>
                  <a:pt x="650" y="158"/>
                  <a:pt x="650" y="158"/>
                </a:cubicBezTo>
                <a:cubicBezTo>
                  <a:pt x="649" y="158"/>
                  <a:pt x="649" y="158"/>
                  <a:pt x="649" y="158"/>
                </a:cubicBezTo>
                <a:cubicBezTo>
                  <a:pt x="649" y="157"/>
                  <a:pt x="649" y="157"/>
                  <a:pt x="649" y="157"/>
                </a:cubicBezTo>
                <a:cubicBezTo>
                  <a:pt x="649" y="157"/>
                  <a:pt x="649" y="157"/>
                  <a:pt x="649" y="157"/>
                </a:cubicBezTo>
                <a:cubicBezTo>
                  <a:pt x="648" y="156"/>
                  <a:pt x="648" y="156"/>
                  <a:pt x="648" y="156"/>
                </a:cubicBezTo>
                <a:cubicBezTo>
                  <a:pt x="648" y="155"/>
                  <a:pt x="648" y="155"/>
                  <a:pt x="648" y="155"/>
                </a:cubicBezTo>
                <a:cubicBezTo>
                  <a:pt x="647" y="154"/>
                  <a:pt x="647" y="154"/>
                  <a:pt x="647" y="154"/>
                </a:cubicBezTo>
                <a:cubicBezTo>
                  <a:pt x="646" y="154"/>
                  <a:pt x="646" y="154"/>
                  <a:pt x="646" y="154"/>
                </a:cubicBezTo>
                <a:cubicBezTo>
                  <a:pt x="645" y="154"/>
                  <a:pt x="645" y="154"/>
                  <a:pt x="645" y="154"/>
                </a:cubicBezTo>
                <a:cubicBezTo>
                  <a:pt x="645" y="154"/>
                  <a:pt x="645" y="154"/>
                  <a:pt x="645" y="154"/>
                </a:cubicBezTo>
                <a:cubicBezTo>
                  <a:pt x="645" y="154"/>
                  <a:pt x="645" y="154"/>
                  <a:pt x="645" y="154"/>
                </a:cubicBezTo>
                <a:cubicBezTo>
                  <a:pt x="645" y="154"/>
                  <a:pt x="645" y="154"/>
                  <a:pt x="645" y="154"/>
                </a:cubicBezTo>
                <a:cubicBezTo>
                  <a:pt x="644" y="154"/>
                  <a:pt x="644" y="154"/>
                  <a:pt x="644" y="154"/>
                </a:cubicBezTo>
                <a:cubicBezTo>
                  <a:pt x="643" y="154"/>
                  <a:pt x="643" y="154"/>
                  <a:pt x="643" y="154"/>
                </a:cubicBezTo>
                <a:cubicBezTo>
                  <a:pt x="643" y="154"/>
                  <a:pt x="643" y="154"/>
                  <a:pt x="643" y="154"/>
                </a:cubicBezTo>
                <a:cubicBezTo>
                  <a:pt x="643" y="154"/>
                  <a:pt x="643" y="154"/>
                  <a:pt x="643" y="154"/>
                </a:cubicBezTo>
                <a:cubicBezTo>
                  <a:pt x="643" y="154"/>
                  <a:pt x="643" y="154"/>
                  <a:pt x="643" y="154"/>
                </a:cubicBezTo>
                <a:cubicBezTo>
                  <a:pt x="642" y="154"/>
                  <a:pt x="642" y="154"/>
                  <a:pt x="642" y="154"/>
                </a:cubicBezTo>
                <a:cubicBezTo>
                  <a:pt x="641" y="155"/>
                  <a:pt x="641" y="155"/>
                  <a:pt x="641" y="155"/>
                </a:cubicBezTo>
                <a:cubicBezTo>
                  <a:pt x="640" y="156"/>
                  <a:pt x="640" y="156"/>
                  <a:pt x="640" y="156"/>
                </a:cubicBezTo>
                <a:cubicBezTo>
                  <a:pt x="640" y="156"/>
                  <a:pt x="640" y="156"/>
                  <a:pt x="640" y="156"/>
                </a:cubicBezTo>
                <a:cubicBezTo>
                  <a:pt x="640" y="157"/>
                  <a:pt x="640" y="157"/>
                  <a:pt x="640" y="157"/>
                </a:cubicBezTo>
                <a:cubicBezTo>
                  <a:pt x="639" y="157"/>
                  <a:pt x="639" y="157"/>
                  <a:pt x="639" y="157"/>
                </a:cubicBezTo>
                <a:cubicBezTo>
                  <a:pt x="639" y="158"/>
                  <a:pt x="639" y="158"/>
                  <a:pt x="639" y="158"/>
                </a:cubicBezTo>
                <a:cubicBezTo>
                  <a:pt x="635" y="158"/>
                  <a:pt x="635" y="158"/>
                  <a:pt x="635" y="158"/>
                </a:cubicBezTo>
                <a:cubicBezTo>
                  <a:pt x="635" y="155"/>
                  <a:pt x="635" y="155"/>
                  <a:pt x="635" y="155"/>
                </a:cubicBezTo>
                <a:cubicBezTo>
                  <a:pt x="634" y="152"/>
                  <a:pt x="634" y="152"/>
                  <a:pt x="634" y="152"/>
                </a:cubicBezTo>
                <a:cubicBezTo>
                  <a:pt x="620" y="152"/>
                  <a:pt x="620" y="152"/>
                  <a:pt x="620" y="152"/>
                </a:cubicBezTo>
                <a:cubicBezTo>
                  <a:pt x="620" y="157"/>
                  <a:pt x="620" y="157"/>
                  <a:pt x="620" y="157"/>
                </a:cubicBezTo>
                <a:cubicBezTo>
                  <a:pt x="620" y="158"/>
                  <a:pt x="620" y="158"/>
                  <a:pt x="620" y="158"/>
                </a:cubicBezTo>
                <a:cubicBezTo>
                  <a:pt x="619" y="158"/>
                  <a:pt x="619" y="158"/>
                  <a:pt x="619" y="158"/>
                </a:cubicBezTo>
                <a:cubicBezTo>
                  <a:pt x="619" y="186"/>
                  <a:pt x="619" y="186"/>
                  <a:pt x="619" y="186"/>
                </a:cubicBezTo>
                <a:cubicBezTo>
                  <a:pt x="617" y="187"/>
                  <a:pt x="617" y="187"/>
                  <a:pt x="617" y="187"/>
                </a:cubicBezTo>
                <a:cubicBezTo>
                  <a:pt x="617" y="183"/>
                  <a:pt x="617" y="183"/>
                  <a:pt x="617" y="183"/>
                </a:cubicBezTo>
                <a:cubicBezTo>
                  <a:pt x="613" y="183"/>
                  <a:pt x="613" y="183"/>
                  <a:pt x="613" y="183"/>
                </a:cubicBezTo>
                <a:cubicBezTo>
                  <a:pt x="612" y="183"/>
                  <a:pt x="612" y="183"/>
                  <a:pt x="612" y="183"/>
                </a:cubicBezTo>
                <a:cubicBezTo>
                  <a:pt x="612" y="186"/>
                  <a:pt x="612" y="186"/>
                  <a:pt x="612" y="186"/>
                </a:cubicBezTo>
                <a:cubicBezTo>
                  <a:pt x="606" y="186"/>
                  <a:pt x="606" y="186"/>
                  <a:pt x="606" y="186"/>
                </a:cubicBezTo>
                <a:cubicBezTo>
                  <a:pt x="606" y="186"/>
                  <a:pt x="606" y="186"/>
                  <a:pt x="606" y="186"/>
                </a:cubicBezTo>
                <a:cubicBezTo>
                  <a:pt x="606" y="189"/>
                  <a:pt x="606" y="189"/>
                  <a:pt x="606" y="189"/>
                </a:cubicBezTo>
                <a:cubicBezTo>
                  <a:pt x="605" y="189"/>
                  <a:pt x="605" y="189"/>
                  <a:pt x="605" y="189"/>
                </a:cubicBezTo>
                <a:cubicBezTo>
                  <a:pt x="605" y="175"/>
                  <a:pt x="605" y="175"/>
                  <a:pt x="605" y="175"/>
                </a:cubicBezTo>
                <a:cubicBezTo>
                  <a:pt x="604" y="175"/>
                  <a:pt x="604" y="175"/>
                  <a:pt x="604" y="175"/>
                </a:cubicBezTo>
                <a:cubicBezTo>
                  <a:pt x="619" y="158"/>
                  <a:pt x="619" y="158"/>
                  <a:pt x="619" y="158"/>
                </a:cubicBezTo>
                <a:cubicBezTo>
                  <a:pt x="615" y="158"/>
                  <a:pt x="615" y="158"/>
                  <a:pt x="615" y="158"/>
                </a:cubicBezTo>
                <a:cubicBezTo>
                  <a:pt x="615" y="156"/>
                  <a:pt x="615" y="156"/>
                  <a:pt x="615" y="156"/>
                </a:cubicBezTo>
                <a:cubicBezTo>
                  <a:pt x="613" y="157"/>
                  <a:pt x="613" y="157"/>
                  <a:pt x="613" y="157"/>
                </a:cubicBezTo>
                <a:cubicBezTo>
                  <a:pt x="611" y="156"/>
                  <a:pt x="611" y="156"/>
                  <a:pt x="611" y="156"/>
                </a:cubicBezTo>
                <a:cubicBezTo>
                  <a:pt x="611" y="158"/>
                  <a:pt x="611" y="158"/>
                  <a:pt x="611" y="158"/>
                </a:cubicBezTo>
                <a:cubicBezTo>
                  <a:pt x="611" y="158"/>
                  <a:pt x="611" y="158"/>
                  <a:pt x="611" y="158"/>
                </a:cubicBezTo>
                <a:cubicBezTo>
                  <a:pt x="606" y="158"/>
                  <a:pt x="606" y="158"/>
                  <a:pt x="606" y="158"/>
                </a:cubicBezTo>
                <a:cubicBezTo>
                  <a:pt x="606" y="158"/>
                  <a:pt x="606" y="158"/>
                  <a:pt x="606" y="158"/>
                </a:cubicBezTo>
                <a:cubicBezTo>
                  <a:pt x="603" y="158"/>
                  <a:pt x="603" y="158"/>
                  <a:pt x="603" y="158"/>
                </a:cubicBezTo>
                <a:cubicBezTo>
                  <a:pt x="603" y="151"/>
                  <a:pt x="603" y="151"/>
                  <a:pt x="603" y="151"/>
                </a:cubicBezTo>
                <a:cubicBezTo>
                  <a:pt x="597" y="151"/>
                  <a:pt x="597" y="151"/>
                  <a:pt x="597" y="151"/>
                </a:cubicBezTo>
                <a:cubicBezTo>
                  <a:pt x="597" y="153"/>
                  <a:pt x="597" y="153"/>
                  <a:pt x="597" y="153"/>
                </a:cubicBezTo>
                <a:cubicBezTo>
                  <a:pt x="597" y="155"/>
                  <a:pt x="597" y="155"/>
                  <a:pt x="597" y="155"/>
                </a:cubicBezTo>
                <a:cubicBezTo>
                  <a:pt x="586" y="155"/>
                  <a:pt x="586" y="155"/>
                  <a:pt x="586" y="155"/>
                </a:cubicBezTo>
                <a:cubicBezTo>
                  <a:pt x="586" y="155"/>
                  <a:pt x="586" y="155"/>
                  <a:pt x="586" y="155"/>
                </a:cubicBezTo>
                <a:cubicBezTo>
                  <a:pt x="586" y="155"/>
                  <a:pt x="586" y="155"/>
                  <a:pt x="586" y="155"/>
                </a:cubicBezTo>
                <a:cubicBezTo>
                  <a:pt x="575" y="155"/>
                  <a:pt x="575" y="155"/>
                  <a:pt x="575" y="155"/>
                </a:cubicBezTo>
                <a:cubicBezTo>
                  <a:pt x="575" y="153"/>
                  <a:pt x="575" y="153"/>
                  <a:pt x="575" y="153"/>
                </a:cubicBezTo>
                <a:cubicBezTo>
                  <a:pt x="574" y="151"/>
                  <a:pt x="574" y="151"/>
                  <a:pt x="574" y="151"/>
                </a:cubicBezTo>
                <a:cubicBezTo>
                  <a:pt x="568" y="151"/>
                  <a:pt x="568" y="151"/>
                  <a:pt x="568" y="151"/>
                </a:cubicBezTo>
                <a:cubicBezTo>
                  <a:pt x="568" y="157"/>
                  <a:pt x="568" y="157"/>
                  <a:pt x="568" y="157"/>
                </a:cubicBezTo>
                <a:cubicBezTo>
                  <a:pt x="565" y="157"/>
                  <a:pt x="565" y="157"/>
                  <a:pt x="565" y="157"/>
                </a:cubicBezTo>
                <a:cubicBezTo>
                  <a:pt x="565" y="158"/>
                  <a:pt x="565" y="158"/>
                  <a:pt x="565" y="158"/>
                </a:cubicBezTo>
                <a:cubicBezTo>
                  <a:pt x="561" y="158"/>
                  <a:pt x="561" y="158"/>
                  <a:pt x="561" y="158"/>
                </a:cubicBezTo>
                <a:cubicBezTo>
                  <a:pt x="561" y="158"/>
                  <a:pt x="561" y="158"/>
                  <a:pt x="561" y="158"/>
                </a:cubicBezTo>
                <a:cubicBezTo>
                  <a:pt x="560" y="156"/>
                  <a:pt x="560" y="156"/>
                  <a:pt x="560" y="156"/>
                </a:cubicBezTo>
                <a:cubicBezTo>
                  <a:pt x="559" y="157"/>
                  <a:pt x="559" y="157"/>
                  <a:pt x="559" y="157"/>
                </a:cubicBezTo>
                <a:cubicBezTo>
                  <a:pt x="557" y="156"/>
                  <a:pt x="557" y="156"/>
                  <a:pt x="557" y="156"/>
                </a:cubicBezTo>
                <a:cubicBezTo>
                  <a:pt x="557" y="158"/>
                  <a:pt x="557" y="158"/>
                  <a:pt x="557" y="158"/>
                </a:cubicBezTo>
                <a:cubicBezTo>
                  <a:pt x="553" y="158"/>
                  <a:pt x="553" y="158"/>
                  <a:pt x="553" y="158"/>
                </a:cubicBezTo>
                <a:cubicBezTo>
                  <a:pt x="559" y="166"/>
                  <a:pt x="559" y="166"/>
                  <a:pt x="559" y="166"/>
                </a:cubicBezTo>
                <a:cubicBezTo>
                  <a:pt x="559" y="169"/>
                  <a:pt x="559" y="169"/>
                  <a:pt x="559" y="169"/>
                </a:cubicBezTo>
                <a:cubicBezTo>
                  <a:pt x="552" y="173"/>
                  <a:pt x="552" y="173"/>
                  <a:pt x="552" y="173"/>
                </a:cubicBezTo>
                <a:cubicBezTo>
                  <a:pt x="552" y="173"/>
                  <a:pt x="552" y="173"/>
                  <a:pt x="552" y="173"/>
                </a:cubicBezTo>
                <a:cubicBezTo>
                  <a:pt x="549" y="173"/>
                  <a:pt x="549" y="173"/>
                  <a:pt x="549" y="173"/>
                </a:cubicBezTo>
                <a:cubicBezTo>
                  <a:pt x="549" y="173"/>
                  <a:pt x="549" y="173"/>
                  <a:pt x="549" y="173"/>
                </a:cubicBezTo>
                <a:cubicBezTo>
                  <a:pt x="548" y="171"/>
                  <a:pt x="548" y="171"/>
                  <a:pt x="548" y="171"/>
                </a:cubicBezTo>
                <a:cubicBezTo>
                  <a:pt x="539" y="171"/>
                  <a:pt x="539" y="171"/>
                  <a:pt x="539" y="171"/>
                </a:cubicBezTo>
                <a:cubicBezTo>
                  <a:pt x="539" y="162"/>
                  <a:pt x="539" y="162"/>
                  <a:pt x="539" y="162"/>
                </a:cubicBezTo>
                <a:cubicBezTo>
                  <a:pt x="538" y="106"/>
                  <a:pt x="538" y="106"/>
                  <a:pt x="538" y="106"/>
                </a:cubicBezTo>
                <a:cubicBezTo>
                  <a:pt x="538" y="106"/>
                  <a:pt x="538" y="106"/>
                  <a:pt x="538" y="106"/>
                </a:cubicBezTo>
                <a:cubicBezTo>
                  <a:pt x="538" y="84"/>
                  <a:pt x="538" y="84"/>
                  <a:pt x="538" y="84"/>
                </a:cubicBezTo>
                <a:cubicBezTo>
                  <a:pt x="537" y="84"/>
                  <a:pt x="537" y="84"/>
                  <a:pt x="537" y="84"/>
                </a:cubicBezTo>
                <a:cubicBezTo>
                  <a:pt x="537" y="55"/>
                  <a:pt x="537" y="55"/>
                  <a:pt x="537" y="55"/>
                </a:cubicBezTo>
                <a:cubicBezTo>
                  <a:pt x="528" y="52"/>
                  <a:pt x="528" y="52"/>
                  <a:pt x="528" y="52"/>
                </a:cubicBezTo>
                <a:cubicBezTo>
                  <a:pt x="526" y="53"/>
                  <a:pt x="526" y="53"/>
                  <a:pt x="526" y="53"/>
                </a:cubicBezTo>
                <a:cubicBezTo>
                  <a:pt x="525" y="52"/>
                  <a:pt x="525" y="52"/>
                  <a:pt x="525" y="52"/>
                </a:cubicBezTo>
                <a:cubicBezTo>
                  <a:pt x="514" y="55"/>
                  <a:pt x="514" y="55"/>
                  <a:pt x="514" y="55"/>
                </a:cubicBezTo>
                <a:cubicBezTo>
                  <a:pt x="514" y="56"/>
                  <a:pt x="514" y="56"/>
                  <a:pt x="514" y="56"/>
                </a:cubicBezTo>
                <a:cubicBezTo>
                  <a:pt x="514" y="56"/>
                  <a:pt x="514" y="56"/>
                  <a:pt x="514" y="56"/>
                </a:cubicBezTo>
                <a:cubicBezTo>
                  <a:pt x="514" y="86"/>
                  <a:pt x="514" y="86"/>
                  <a:pt x="514" y="86"/>
                </a:cubicBezTo>
                <a:cubicBezTo>
                  <a:pt x="514" y="86"/>
                  <a:pt x="514" y="86"/>
                  <a:pt x="514" y="86"/>
                </a:cubicBezTo>
                <a:cubicBezTo>
                  <a:pt x="514" y="105"/>
                  <a:pt x="514" y="105"/>
                  <a:pt x="514" y="105"/>
                </a:cubicBezTo>
                <a:cubicBezTo>
                  <a:pt x="501" y="105"/>
                  <a:pt x="501" y="105"/>
                  <a:pt x="501" y="105"/>
                </a:cubicBezTo>
                <a:cubicBezTo>
                  <a:pt x="500" y="84"/>
                  <a:pt x="500" y="84"/>
                  <a:pt x="500" y="84"/>
                </a:cubicBezTo>
                <a:cubicBezTo>
                  <a:pt x="500" y="84"/>
                  <a:pt x="500" y="84"/>
                  <a:pt x="500" y="84"/>
                </a:cubicBezTo>
                <a:cubicBezTo>
                  <a:pt x="500" y="55"/>
                  <a:pt x="500" y="55"/>
                  <a:pt x="500" y="55"/>
                </a:cubicBezTo>
                <a:cubicBezTo>
                  <a:pt x="491" y="53"/>
                  <a:pt x="491" y="53"/>
                  <a:pt x="491" y="53"/>
                </a:cubicBezTo>
                <a:cubicBezTo>
                  <a:pt x="489" y="53"/>
                  <a:pt x="489" y="53"/>
                  <a:pt x="489" y="53"/>
                </a:cubicBezTo>
                <a:cubicBezTo>
                  <a:pt x="487" y="53"/>
                  <a:pt x="487" y="53"/>
                  <a:pt x="487" y="53"/>
                </a:cubicBezTo>
                <a:cubicBezTo>
                  <a:pt x="478" y="55"/>
                  <a:pt x="478" y="55"/>
                  <a:pt x="478" y="55"/>
                </a:cubicBezTo>
                <a:cubicBezTo>
                  <a:pt x="478" y="56"/>
                  <a:pt x="478" y="56"/>
                  <a:pt x="478" y="56"/>
                </a:cubicBezTo>
                <a:cubicBezTo>
                  <a:pt x="478" y="56"/>
                  <a:pt x="478" y="56"/>
                  <a:pt x="478" y="56"/>
                </a:cubicBezTo>
                <a:cubicBezTo>
                  <a:pt x="478" y="86"/>
                  <a:pt x="478" y="86"/>
                  <a:pt x="478" y="86"/>
                </a:cubicBezTo>
                <a:cubicBezTo>
                  <a:pt x="478" y="86"/>
                  <a:pt x="478" y="86"/>
                  <a:pt x="478" y="86"/>
                </a:cubicBezTo>
                <a:cubicBezTo>
                  <a:pt x="478" y="108"/>
                  <a:pt x="478" y="108"/>
                  <a:pt x="478" y="108"/>
                </a:cubicBezTo>
                <a:cubicBezTo>
                  <a:pt x="478" y="108"/>
                  <a:pt x="478" y="108"/>
                  <a:pt x="478" y="108"/>
                </a:cubicBezTo>
                <a:cubicBezTo>
                  <a:pt x="478" y="163"/>
                  <a:pt x="478" y="163"/>
                  <a:pt x="478" y="163"/>
                </a:cubicBezTo>
                <a:cubicBezTo>
                  <a:pt x="478" y="173"/>
                  <a:pt x="478" y="173"/>
                  <a:pt x="478" y="173"/>
                </a:cubicBezTo>
                <a:cubicBezTo>
                  <a:pt x="476" y="173"/>
                  <a:pt x="476" y="173"/>
                  <a:pt x="476" y="173"/>
                </a:cubicBezTo>
                <a:cubicBezTo>
                  <a:pt x="476" y="173"/>
                  <a:pt x="476" y="173"/>
                  <a:pt x="476" y="173"/>
                </a:cubicBezTo>
                <a:cubicBezTo>
                  <a:pt x="476" y="174"/>
                  <a:pt x="476" y="174"/>
                  <a:pt x="476" y="174"/>
                </a:cubicBezTo>
                <a:cubicBezTo>
                  <a:pt x="471" y="174"/>
                  <a:pt x="471" y="174"/>
                  <a:pt x="471" y="174"/>
                </a:cubicBezTo>
                <a:cubicBezTo>
                  <a:pt x="471" y="175"/>
                  <a:pt x="471" y="175"/>
                  <a:pt x="471" y="175"/>
                </a:cubicBezTo>
                <a:cubicBezTo>
                  <a:pt x="471" y="175"/>
                  <a:pt x="471" y="175"/>
                  <a:pt x="471" y="175"/>
                </a:cubicBezTo>
                <a:cubicBezTo>
                  <a:pt x="471" y="177"/>
                  <a:pt x="471" y="177"/>
                  <a:pt x="471" y="177"/>
                </a:cubicBezTo>
                <a:cubicBezTo>
                  <a:pt x="438" y="177"/>
                  <a:pt x="438" y="177"/>
                  <a:pt x="438" y="177"/>
                </a:cubicBezTo>
                <a:cubicBezTo>
                  <a:pt x="439" y="173"/>
                  <a:pt x="439" y="173"/>
                  <a:pt x="439" y="173"/>
                </a:cubicBezTo>
                <a:cubicBezTo>
                  <a:pt x="439" y="148"/>
                  <a:pt x="439" y="148"/>
                  <a:pt x="439" y="148"/>
                </a:cubicBezTo>
                <a:cubicBezTo>
                  <a:pt x="439" y="148"/>
                  <a:pt x="439" y="148"/>
                  <a:pt x="439" y="148"/>
                </a:cubicBezTo>
                <a:cubicBezTo>
                  <a:pt x="439" y="135"/>
                  <a:pt x="439" y="135"/>
                  <a:pt x="439" y="135"/>
                </a:cubicBezTo>
                <a:cubicBezTo>
                  <a:pt x="438" y="135"/>
                  <a:pt x="438" y="135"/>
                  <a:pt x="438" y="135"/>
                </a:cubicBezTo>
                <a:cubicBezTo>
                  <a:pt x="439" y="124"/>
                  <a:pt x="439" y="124"/>
                  <a:pt x="439" y="124"/>
                </a:cubicBezTo>
                <a:cubicBezTo>
                  <a:pt x="438" y="124"/>
                  <a:pt x="438" y="124"/>
                  <a:pt x="438" y="124"/>
                </a:cubicBezTo>
                <a:cubicBezTo>
                  <a:pt x="438" y="123"/>
                  <a:pt x="438" y="123"/>
                  <a:pt x="438" y="123"/>
                </a:cubicBezTo>
                <a:cubicBezTo>
                  <a:pt x="426" y="122"/>
                  <a:pt x="426" y="122"/>
                  <a:pt x="426" y="122"/>
                </a:cubicBezTo>
                <a:cubicBezTo>
                  <a:pt x="425" y="122"/>
                  <a:pt x="425" y="122"/>
                  <a:pt x="425" y="122"/>
                </a:cubicBezTo>
                <a:cubicBezTo>
                  <a:pt x="424" y="122"/>
                  <a:pt x="424" y="122"/>
                  <a:pt x="424" y="122"/>
                </a:cubicBezTo>
                <a:cubicBezTo>
                  <a:pt x="424" y="112"/>
                  <a:pt x="424" y="112"/>
                  <a:pt x="424" y="112"/>
                </a:cubicBezTo>
                <a:cubicBezTo>
                  <a:pt x="424" y="112"/>
                  <a:pt x="424" y="112"/>
                  <a:pt x="424" y="112"/>
                </a:cubicBezTo>
                <a:cubicBezTo>
                  <a:pt x="424" y="112"/>
                  <a:pt x="424" y="112"/>
                  <a:pt x="424" y="112"/>
                </a:cubicBezTo>
                <a:cubicBezTo>
                  <a:pt x="412" y="110"/>
                  <a:pt x="412" y="110"/>
                  <a:pt x="412" y="110"/>
                </a:cubicBezTo>
                <a:cubicBezTo>
                  <a:pt x="410" y="110"/>
                  <a:pt x="410" y="110"/>
                  <a:pt x="410" y="110"/>
                </a:cubicBezTo>
                <a:cubicBezTo>
                  <a:pt x="410" y="110"/>
                  <a:pt x="410" y="110"/>
                  <a:pt x="410" y="110"/>
                </a:cubicBezTo>
                <a:cubicBezTo>
                  <a:pt x="410" y="101"/>
                  <a:pt x="410" y="101"/>
                  <a:pt x="410" y="101"/>
                </a:cubicBezTo>
                <a:cubicBezTo>
                  <a:pt x="409" y="101"/>
                  <a:pt x="409" y="101"/>
                  <a:pt x="409" y="101"/>
                </a:cubicBezTo>
                <a:cubicBezTo>
                  <a:pt x="409" y="100"/>
                  <a:pt x="409" y="100"/>
                  <a:pt x="409" y="100"/>
                </a:cubicBezTo>
                <a:cubicBezTo>
                  <a:pt x="397" y="98"/>
                  <a:pt x="397" y="98"/>
                  <a:pt x="397" y="98"/>
                </a:cubicBezTo>
                <a:cubicBezTo>
                  <a:pt x="396" y="98"/>
                  <a:pt x="396" y="98"/>
                  <a:pt x="396" y="98"/>
                </a:cubicBezTo>
                <a:cubicBezTo>
                  <a:pt x="394" y="98"/>
                  <a:pt x="394" y="98"/>
                  <a:pt x="394" y="98"/>
                </a:cubicBezTo>
                <a:cubicBezTo>
                  <a:pt x="384" y="100"/>
                  <a:pt x="384" y="100"/>
                  <a:pt x="384" y="100"/>
                </a:cubicBezTo>
                <a:cubicBezTo>
                  <a:pt x="384" y="112"/>
                  <a:pt x="384" y="112"/>
                  <a:pt x="384" y="112"/>
                </a:cubicBezTo>
                <a:cubicBezTo>
                  <a:pt x="384" y="112"/>
                  <a:pt x="384" y="112"/>
                  <a:pt x="384" y="112"/>
                </a:cubicBezTo>
                <a:cubicBezTo>
                  <a:pt x="384" y="124"/>
                  <a:pt x="384" y="124"/>
                  <a:pt x="384" y="124"/>
                </a:cubicBezTo>
                <a:cubicBezTo>
                  <a:pt x="383" y="124"/>
                  <a:pt x="383" y="124"/>
                  <a:pt x="383" y="124"/>
                </a:cubicBezTo>
                <a:cubicBezTo>
                  <a:pt x="383" y="173"/>
                  <a:pt x="383" y="173"/>
                  <a:pt x="383" y="173"/>
                </a:cubicBezTo>
                <a:cubicBezTo>
                  <a:pt x="382" y="189"/>
                  <a:pt x="382" y="189"/>
                  <a:pt x="382" y="189"/>
                </a:cubicBezTo>
                <a:cubicBezTo>
                  <a:pt x="378" y="189"/>
                  <a:pt x="378" y="189"/>
                  <a:pt x="378" y="189"/>
                </a:cubicBezTo>
                <a:cubicBezTo>
                  <a:pt x="378" y="189"/>
                  <a:pt x="378" y="189"/>
                  <a:pt x="378" y="189"/>
                </a:cubicBezTo>
                <a:cubicBezTo>
                  <a:pt x="378" y="184"/>
                  <a:pt x="378" y="184"/>
                  <a:pt x="378" y="184"/>
                </a:cubicBezTo>
                <a:cubicBezTo>
                  <a:pt x="378" y="183"/>
                  <a:pt x="378" y="183"/>
                  <a:pt x="378" y="183"/>
                </a:cubicBezTo>
                <a:cubicBezTo>
                  <a:pt x="375" y="183"/>
                  <a:pt x="375" y="183"/>
                  <a:pt x="375" y="183"/>
                </a:cubicBezTo>
                <a:cubicBezTo>
                  <a:pt x="369" y="169"/>
                  <a:pt x="369" y="169"/>
                  <a:pt x="369" y="169"/>
                </a:cubicBezTo>
                <a:cubicBezTo>
                  <a:pt x="366" y="161"/>
                  <a:pt x="366" y="161"/>
                  <a:pt x="366" y="161"/>
                </a:cubicBezTo>
                <a:cubicBezTo>
                  <a:pt x="364" y="154"/>
                  <a:pt x="364" y="154"/>
                  <a:pt x="364" y="154"/>
                </a:cubicBezTo>
                <a:cubicBezTo>
                  <a:pt x="363" y="148"/>
                  <a:pt x="363" y="148"/>
                  <a:pt x="363" y="148"/>
                </a:cubicBezTo>
                <a:cubicBezTo>
                  <a:pt x="361" y="137"/>
                  <a:pt x="361" y="137"/>
                  <a:pt x="361" y="137"/>
                </a:cubicBezTo>
                <a:cubicBezTo>
                  <a:pt x="361" y="129"/>
                  <a:pt x="361" y="129"/>
                  <a:pt x="361" y="129"/>
                </a:cubicBezTo>
                <a:cubicBezTo>
                  <a:pt x="361" y="125"/>
                  <a:pt x="361" y="125"/>
                  <a:pt x="361" y="125"/>
                </a:cubicBezTo>
                <a:cubicBezTo>
                  <a:pt x="362" y="125"/>
                  <a:pt x="362" y="125"/>
                  <a:pt x="362" y="125"/>
                </a:cubicBezTo>
                <a:cubicBezTo>
                  <a:pt x="364" y="125"/>
                  <a:pt x="364" y="125"/>
                  <a:pt x="364" y="125"/>
                </a:cubicBezTo>
                <a:cubicBezTo>
                  <a:pt x="364" y="120"/>
                  <a:pt x="364" y="120"/>
                  <a:pt x="364" y="120"/>
                </a:cubicBezTo>
                <a:cubicBezTo>
                  <a:pt x="364" y="118"/>
                  <a:pt x="364" y="118"/>
                  <a:pt x="364" y="118"/>
                </a:cubicBezTo>
                <a:cubicBezTo>
                  <a:pt x="362" y="118"/>
                  <a:pt x="362" y="118"/>
                  <a:pt x="362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03"/>
                  <a:pt x="360" y="103"/>
                  <a:pt x="360" y="103"/>
                </a:cubicBezTo>
                <a:cubicBezTo>
                  <a:pt x="359" y="88"/>
                  <a:pt x="359" y="88"/>
                  <a:pt x="359" y="88"/>
                </a:cubicBezTo>
                <a:cubicBezTo>
                  <a:pt x="359" y="71"/>
                  <a:pt x="359" y="71"/>
                  <a:pt x="359" y="71"/>
                </a:cubicBezTo>
                <a:cubicBezTo>
                  <a:pt x="359" y="71"/>
                  <a:pt x="359" y="71"/>
                  <a:pt x="359" y="71"/>
                </a:cubicBezTo>
                <a:cubicBezTo>
                  <a:pt x="359" y="71"/>
                  <a:pt x="359" y="71"/>
                  <a:pt x="359" y="71"/>
                </a:cubicBezTo>
                <a:cubicBezTo>
                  <a:pt x="360" y="70"/>
                  <a:pt x="360" y="70"/>
                  <a:pt x="360" y="70"/>
                </a:cubicBezTo>
                <a:cubicBezTo>
                  <a:pt x="360" y="70"/>
                  <a:pt x="360" y="70"/>
                  <a:pt x="360" y="70"/>
                </a:cubicBezTo>
                <a:cubicBezTo>
                  <a:pt x="361" y="70"/>
                  <a:pt x="361" y="70"/>
                  <a:pt x="361" y="70"/>
                </a:cubicBezTo>
                <a:cubicBezTo>
                  <a:pt x="361" y="69"/>
                  <a:pt x="361" y="69"/>
                  <a:pt x="361" y="69"/>
                </a:cubicBezTo>
                <a:cubicBezTo>
                  <a:pt x="360" y="69"/>
                  <a:pt x="360" y="69"/>
                  <a:pt x="360" y="69"/>
                </a:cubicBezTo>
                <a:cubicBezTo>
                  <a:pt x="360" y="69"/>
                  <a:pt x="360" y="69"/>
                  <a:pt x="360" y="69"/>
                </a:cubicBezTo>
                <a:cubicBezTo>
                  <a:pt x="360" y="69"/>
                  <a:pt x="360" y="69"/>
                  <a:pt x="360" y="69"/>
                </a:cubicBezTo>
                <a:cubicBezTo>
                  <a:pt x="359" y="68"/>
                  <a:pt x="359" y="68"/>
                  <a:pt x="359" y="68"/>
                </a:cubicBezTo>
                <a:cubicBezTo>
                  <a:pt x="359" y="65"/>
                  <a:pt x="359" y="65"/>
                  <a:pt x="359" y="65"/>
                </a:cubicBezTo>
                <a:cubicBezTo>
                  <a:pt x="359" y="64"/>
                  <a:pt x="359" y="64"/>
                  <a:pt x="359" y="64"/>
                </a:cubicBezTo>
                <a:cubicBezTo>
                  <a:pt x="359" y="64"/>
                  <a:pt x="359" y="64"/>
                  <a:pt x="359" y="64"/>
                </a:cubicBezTo>
                <a:cubicBezTo>
                  <a:pt x="359" y="64"/>
                  <a:pt x="359" y="64"/>
                  <a:pt x="359" y="64"/>
                </a:cubicBezTo>
                <a:cubicBezTo>
                  <a:pt x="360" y="64"/>
                  <a:pt x="360" y="64"/>
                  <a:pt x="360" y="64"/>
                </a:cubicBezTo>
                <a:cubicBezTo>
                  <a:pt x="360" y="63"/>
                  <a:pt x="360" y="63"/>
                  <a:pt x="360" y="63"/>
                </a:cubicBezTo>
                <a:cubicBezTo>
                  <a:pt x="360" y="62"/>
                  <a:pt x="360" y="62"/>
                  <a:pt x="360" y="62"/>
                </a:cubicBezTo>
                <a:cubicBezTo>
                  <a:pt x="360" y="62"/>
                  <a:pt x="360" y="62"/>
                  <a:pt x="360" y="62"/>
                </a:cubicBezTo>
                <a:cubicBezTo>
                  <a:pt x="360" y="62"/>
                  <a:pt x="360" y="62"/>
                  <a:pt x="360" y="62"/>
                </a:cubicBezTo>
                <a:cubicBezTo>
                  <a:pt x="361" y="61"/>
                  <a:pt x="361" y="61"/>
                  <a:pt x="361" y="61"/>
                </a:cubicBezTo>
                <a:cubicBezTo>
                  <a:pt x="361" y="56"/>
                  <a:pt x="361" y="56"/>
                  <a:pt x="361" y="56"/>
                </a:cubicBezTo>
                <a:cubicBezTo>
                  <a:pt x="361" y="56"/>
                  <a:pt x="361" y="56"/>
                  <a:pt x="361" y="56"/>
                </a:cubicBezTo>
                <a:cubicBezTo>
                  <a:pt x="360" y="56"/>
                  <a:pt x="360" y="56"/>
                  <a:pt x="360" y="56"/>
                </a:cubicBezTo>
                <a:cubicBezTo>
                  <a:pt x="360" y="55"/>
                  <a:pt x="360" y="55"/>
                  <a:pt x="360" y="55"/>
                </a:cubicBezTo>
                <a:cubicBezTo>
                  <a:pt x="359" y="55"/>
                  <a:pt x="359" y="55"/>
                  <a:pt x="359" y="55"/>
                </a:cubicBezTo>
                <a:cubicBezTo>
                  <a:pt x="358" y="55"/>
                  <a:pt x="358" y="55"/>
                  <a:pt x="358" y="55"/>
                </a:cubicBezTo>
                <a:cubicBezTo>
                  <a:pt x="358" y="55"/>
                  <a:pt x="358" y="55"/>
                  <a:pt x="358" y="55"/>
                </a:cubicBezTo>
                <a:cubicBezTo>
                  <a:pt x="358" y="37"/>
                  <a:pt x="358" y="37"/>
                  <a:pt x="358" y="37"/>
                </a:cubicBezTo>
                <a:cubicBezTo>
                  <a:pt x="358" y="28"/>
                  <a:pt x="358" y="28"/>
                  <a:pt x="358" y="28"/>
                </a:cubicBezTo>
                <a:cubicBezTo>
                  <a:pt x="358" y="27"/>
                  <a:pt x="358" y="27"/>
                  <a:pt x="358" y="27"/>
                </a:cubicBezTo>
                <a:cubicBezTo>
                  <a:pt x="357" y="27"/>
                  <a:pt x="357" y="27"/>
                  <a:pt x="357" y="27"/>
                </a:cubicBezTo>
                <a:cubicBezTo>
                  <a:pt x="357" y="18"/>
                  <a:pt x="357" y="18"/>
                  <a:pt x="357" y="18"/>
                </a:cubicBezTo>
                <a:cubicBezTo>
                  <a:pt x="357" y="18"/>
                  <a:pt x="357" y="18"/>
                  <a:pt x="357" y="18"/>
                </a:cubicBezTo>
                <a:cubicBezTo>
                  <a:pt x="357" y="18"/>
                  <a:pt x="357" y="18"/>
                  <a:pt x="357" y="18"/>
                </a:cubicBezTo>
                <a:cubicBezTo>
                  <a:pt x="357" y="27"/>
                  <a:pt x="357" y="27"/>
                  <a:pt x="357" y="27"/>
                </a:cubicBezTo>
                <a:cubicBezTo>
                  <a:pt x="356" y="27"/>
                  <a:pt x="356" y="27"/>
                  <a:pt x="356" y="27"/>
                </a:cubicBezTo>
                <a:cubicBezTo>
                  <a:pt x="356" y="37"/>
                  <a:pt x="356" y="37"/>
                  <a:pt x="356" y="37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5" y="55"/>
                  <a:pt x="355" y="55"/>
                  <a:pt x="355" y="55"/>
                </a:cubicBezTo>
                <a:cubicBezTo>
                  <a:pt x="354" y="55"/>
                  <a:pt x="354" y="55"/>
                  <a:pt x="354" y="55"/>
                </a:cubicBezTo>
                <a:cubicBezTo>
                  <a:pt x="353" y="56"/>
                  <a:pt x="353" y="56"/>
                  <a:pt x="353" y="56"/>
                </a:cubicBezTo>
                <a:cubicBezTo>
                  <a:pt x="353" y="56"/>
                  <a:pt x="353" y="56"/>
                  <a:pt x="353" y="56"/>
                </a:cubicBezTo>
                <a:cubicBezTo>
                  <a:pt x="353" y="56"/>
                  <a:pt x="353" y="56"/>
                  <a:pt x="353" y="56"/>
                </a:cubicBezTo>
                <a:cubicBezTo>
                  <a:pt x="353" y="61"/>
                  <a:pt x="353" y="61"/>
                  <a:pt x="353" y="61"/>
                </a:cubicBezTo>
                <a:cubicBezTo>
                  <a:pt x="353" y="62"/>
                  <a:pt x="353" y="62"/>
                  <a:pt x="353" y="62"/>
                </a:cubicBezTo>
                <a:cubicBezTo>
                  <a:pt x="353" y="62"/>
                  <a:pt x="353" y="62"/>
                  <a:pt x="353" y="62"/>
                </a:cubicBezTo>
                <a:cubicBezTo>
                  <a:pt x="353" y="62"/>
                  <a:pt x="353" y="62"/>
                  <a:pt x="353" y="62"/>
                </a:cubicBezTo>
                <a:cubicBezTo>
                  <a:pt x="353" y="63"/>
                  <a:pt x="353" y="63"/>
                  <a:pt x="353" y="63"/>
                </a:cubicBezTo>
                <a:cubicBezTo>
                  <a:pt x="354" y="63"/>
                  <a:pt x="354" y="63"/>
                  <a:pt x="354" y="63"/>
                </a:cubicBezTo>
                <a:cubicBezTo>
                  <a:pt x="354" y="64"/>
                  <a:pt x="354" y="64"/>
                  <a:pt x="354" y="64"/>
                </a:cubicBezTo>
                <a:cubicBezTo>
                  <a:pt x="354" y="64"/>
                  <a:pt x="354" y="64"/>
                  <a:pt x="354" y="64"/>
                </a:cubicBezTo>
                <a:cubicBezTo>
                  <a:pt x="355" y="64"/>
                  <a:pt x="355" y="64"/>
                  <a:pt x="355" y="64"/>
                </a:cubicBezTo>
                <a:cubicBezTo>
                  <a:pt x="355" y="68"/>
                  <a:pt x="355" y="68"/>
                  <a:pt x="355" y="68"/>
                </a:cubicBezTo>
                <a:cubicBezTo>
                  <a:pt x="354" y="68"/>
                  <a:pt x="354" y="68"/>
                  <a:pt x="354" y="68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4" y="71"/>
                  <a:pt x="354" y="71"/>
                  <a:pt x="354" y="71"/>
                </a:cubicBezTo>
                <a:cubicBezTo>
                  <a:pt x="355" y="71"/>
                  <a:pt x="355" y="71"/>
                  <a:pt x="355" y="71"/>
                </a:cubicBezTo>
                <a:cubicBezTo>
                  <a:pt x="354" y="87"/>
                  <a:pt x="354" y="87"/>
                  <a:pt x="354" y="87"/>
                </a:cubicBezTo>
                <a:cubicBezTo>
                  <a:pt x="353" y="102"/>
                  <a:pt x="353" y="102"/>
                  <a:pt x="353" y="102"/>
                </a:cubicBezTo>
                <a:cubicBezTo>
                  <a:pt x="352" y="118"/>
                  <a:pt x="352" y="118"/>
                  <a:pt x="352" y="118"/>
                </a:cubicBezTo>
                <a:cubicBezTo>
                  <a:pt x="350" y="118"/>
                  <a:pt x="350" y="118"/>
                  <a:pt x="350" y="118"/>
                </a:cubicBezTo>
                <a:cubicBezTo>
                  <a:pt x="348" y="118"/>
                  <a:pt x="348" y="118"/>
                  <a:pt x="348" y="118"/>
                </a:cubicBezTo>
                <a:cubicBezTo>
                  <a:pt x="349" y="124"/>
                  <a:pt x="349" y="124"/>
                  <a:pt x="349" y="124"/>
                </a:cubicBezTo>
                <a:cubicBezTo>
                  <a:pt x="349" y="125"/>
                  <a:pt x="349" y="125"/>
                  <a:pt x="349" y="125"/>
                </a:cubicBezTo>
                <a:cubicBezTo>
                  <a:pt x="351" y="125"/>
                  <a:pt x="351" y="125"/>
                  <a:pt x="351" y="125"/>
                </a:cubicBezTo>
                <a:cubicBezTo>
                  <a:pt x="351" y="125"/>
                  <a:pt x="351" y="125"/>
                  <a:pt x="351" y="125"/>
                </a:cubicBezTo>
                <a:cubicBezTo>
                  <a:pt x="351" y="128"/>
                  <a:pt x="351" y="128"/>
                  <a:pt x="351" y="128"/>
                </a:cubicBezTo>
                <a:cubicBezTo>
                  <a:pt x="351" y="137"/>
                  <a:pt x="351" y="137"/>
                  <a:pt x="351" y="137"/>
                </a:cubicBezTo>
                <a:cubicBezTo>
                  <a:pt x="349" y="148"/>
                  <a:pt x="349" y="148"/>
                  <a:pt x="349" y="148"/>
                </a:cubicBezTo>
                <a:cubicBezTo>
                  <a:pt x="348" y="154"/>
                  <a:pt x="348" y="154"/>
                  <a:pt x="348" y="154"/>
                </a:cubicBezTo>
                <a:cubicBezTo>
                  <a:pt x="346" y="161"/>
                  <a:pt x="346" y="161"/>
                  <a:pt x="346" y="161"/>
                </a:cubicBezTo>
                <a:cubicBezTo>
                  <a:pt x="343" y="169"/>
                  <a:pt x="343" y="169"/>
                  <a:pt x="343" y="169"/>
                </a:cubicBezTo>
                <a:cubicBezTo>
                  <a:pt x="336" y="183"/>
                  <a:pt x="336" y="183"/>
                  <a:pt x="336" y="183"/>
                </a:cubicBezTo>
                <a:cubicBezTo>
                  <a:pt x="335" y="183"/>
                  <a:pt x="335" y="183"/>
                  <a:pt x="335" y="183"/>
                </a:cubicBezTo>
                <a:cubicBezTo>
                  <a:pt x="334" y="183"/>
                  <a:pt x="334" y="183"/>
                  <a:pt x="334" y="183"/>
                </a:cubicBezTo>
                <a:cubicBezTo>
                  <a:pt x="332" y="183"/>
                  <a:pt x="332" y="183"/>
                  <a:pt x="332" y="183"/>
                </a:cubicBezTo>
                <a:cubicBezTo>
                  <a:pt x="332" y="183"/>
                  <a:pt x="332" y="183"/>
                  <a:pt x="332" y="183"/>
                </a:cubicBezTo>
                <a:cubicBezTo>
                  <a:pt x="331" y="183"/>
                  <a:pt x="331" y="183"/>
                  <a:pt x="331" y="183"/>
                </a:cubicBezTo>
                <a:cubicBezTo>
                  <a:pt x="329" y="183"/>
                  <a:pt x="329" y="183"/>
                  <a:pt x="329" y="183"/>
                </a:cubicBezTo>
                <a:cubicBezTo>
                  <a:pt x="329" y="183"/>
                  <a:pt x="329" y="183"/>
                  <a:pt x="329" y="183"/>
                </a:cubicBezTo>
                <a:cubicBezTo>
                  <a:pt x="326" y="183"/>
                  <a:pt x="326" y="183"/>
                  <a:pt x="326" y="183"/>
                </a:cubicBezTo>
                <a:cubicBezTo>
                  <a:pt x="326" y="183"/>
                  <a:pt x="326" y="183"/>
                  <a:pt x="326" y="183"/>
                </a:cubicBezTo>
                <a:cubicBezTo>
                  <a:pt x="325" y="183"/>
                  <a:pt x="325" y="183"/>
                  <a:pt x="325" y="183"/>
                </a:cubicBezTo>
                <a:cubicBezTo>
                  <a:pt x="326" y="183"/>
                  <a:pt x="326" y="183"/>
                  <a:pt x="326" y="183"/>
                </a:cubicBezTo>
                <a:cubicBezTo>
                  <a:pt x="326" y="183"/>
                  <a:pt x="326" y="183"/>
                  <a:pt x="326" y="183"/>
                </a:cubicBezTo>
                <a:cubicBezTo>
                  <a:pt x="323" y="183"/>
                  <a:pt x="323" y="183"/>
                  <a:pt x="323" y="183"/>
                </a:cubicBezTo>
                <a:cubicBezTo>
                  <a:pt x="323" y="182"/>
                  <a:pt x="323" y="182"/>
                  <a:pt x="323" y="182"/>
                </a:cubicBezTo>
                <a:cubicBezTo>
                  <a:pt x="325" y="182"/>
                  <a:pt x="325" y="182"/>
                  <a:pt x="325" y="182"/>
                </a:cubicBezTo>
                <a:cubicBezTo>
                  <a:pt x="325" y="182"/>
                  <a:pt x="325" y="182"/>
                  <a:pt x="325" y="182"/>
                </a:cubicBezTo>
                <a:cubicBezTo>
                  <a:pt x="325" y="182"/>
                  <a:pt x="325" y="182"/>
                  <a:pt x="325" y="182"/>
                </a:cubicBezTo>
                <a:cubicBezTo>
                  <a:pt x="325" y="182"/>
                  <a:pt x="325" y="182"/>
                  <a:pt x="325" y="182"/>
                </a:cubicBezTo>
                <a:cubicBezTo>
                  <a:pt x="325" y="182"/>
                  <a:pt x="325" y="182"/>
                  <a:pt x="325" y="182"/>
                </a:cubicBezTo>
                <a:cubicBezTo>
                  <a:pt x="323" y="182"/>
                  <a:pt x="323" y="182"/>
                  <a:pt x="323" y="182"/>
                </a:cubicBezTo>
                <a:cubicBezTo>
                  <a:pt x="323" y="179"/>
                  <a:pt x="323" y="179"/>
                  <a:pt x="323" y="179"/>
                </a:cubicBezTo>
                <a:cubicBezTo>
                  <a:pt x="321" y="179"/>
                  <a:pt x="321" y="179"/>
                  <a:pt x="321" y="179"/>
                </a:cubicBezTo>
                <a:cubicBezTo>
                  <a:pt x="320" y="167"/>
                  <a:pt x="320" y="167"/>
                  <a:pt x="320" y="167"/>
                </a:cubicBezTo>
                <a:cubicBezTo>
                  <a:pt x="320" y="167"/>
                  <a:pt x="320" y="167"/>
                  <a:pt x="320" y="167"/>
                </a:cubicBezTo>
                <a:cubicBezTo>
                  <a:pt x="320" y="163"/>
                  <a:pt x="320" y="163"/>
                  <a:pt x="320" y="163"/>
                </a:cubicBezTo>
                <a:cubicBezTo>
                  <a:pt x="320" y="112"/>
                  <a:pt x="320" y="112"/>
                  <a:pt x="320" y="112"/>
                </a:cubicBezTo>
                <a:cubicBezTo>
                  <a:pt x="320" y="112"/>
                  <a:pt x="320" y="112"/>
                  <a:pt x="320" y="112"/>
                </a:cubicBezTo>
                <a:cubicBezTo>
                  <a:pt x="320" y="110"/>
                  <a:pt x="320" y="110"/>
                  <a:pt x="320" y="110"/>
                </a:cubicBezTo>
                <a:cubicBezTo>
                  <a:pt x="320" y="110"/>
                  <a:pt x="320" y="110"/>
                  <a:pt x="320" y="110"/>
                </a:cubicBezTo>
                <a:cubicBezTo>
                  <a:pt x="319" y="110"/>
                  <a:pt x="319" y="110"/>
                  <a:pt x="319" y="110"/>
                </a:cubicBezTo>
                <a:cubicBezTo>
                  <a:pt x="318" y="110"/>
                  <a:pt x="318" y="110"/>
                  <a:pt x="318" y="110"/>
                </a:cubicBezTo>
                <a:cubicBezTo>
                  <a:pt x="318" y="110"/>
                  <a:pt x="318" y="110"/>
                  <a:pt x="318" y="110"/>
                </a:cubicBezTo>
                <a:cubicBezTo>
                  <a:pt x="314" y="110"/>
                  <a:pt x="314" y="110"/>
                  <a:pt x="314" y="110"/>
                </a:cubicBezTo>
                <a:cubicBezTo>
                  <a:pt x="314" y="110"/>
                  <a:pt x="314" y="110"/>
                  <a:pt x="314" y="110"/>
                </a:cubicBezTo>
                <a:cubicBezTo>
                  <a:pt x="314" y="110"/>
                  <a:pt x="314" y="110"/>
                  <a:pt x="314" y="110"/>
                </a:cubicBezTo>
                <a:cubicBezTo>
                  <a:pt x="310" y="109"/>
                  <a:pt x="310" y="109"/>
                  <a:pt x="310" y="109"/>
                </a:cubicBezTo>
                <a:cubicBezTo>
                  <a:pt x="310" y="109"/>
                  <a:pt x="310" y="109"/>
                  <a:pt x="310" y="109"/>
                </a:cubicBezTo>
                <a:cubicBezTo>
                  <a:pt x="313" y="110"/>
                  <a:pt x="313" y="110"/>
                  <a:pt x="313" y="110"/>
                </a:cubicBezTo>
                <a:cubicBezTo>
                  <a:pt x="310" y="110"/>
                  <a:pt x="310" y="110"/>
                  <a:pt x="310" y="110"/>
                </a:cubicBezTo>
                <a:cubicBezTo>
                  <a:pt x="310" y="110"/>
                  <a:pt x="310" y="110"/>
                  <a:pt x="310" y="110"/>
                </a:cubicBezTo>
                <a:cubicBezTo>
                  <a:pt x="307" y="110"/>
                  <a:pt x="307" y="110"/>
                  <a:pt x="307" y="110"/>
                </a:cubicBezTo>
                <a:cubicBezTo>
                  <a:pt x="306" y="110"/>
                  <a:pt x="306" y="110"/>
                  <a:pt x="306" y="110"/>
                </a:cubicBezTo>
                <a:cubicBezTo>
                  <a:pt x="301" y="110"/>
                  <a:pt x="301" y="110"/>
                  <a:pt x="301" y="110"/>
                </a:cubicBezTo>
                <a:cubicBezTo>
                  <a:pt x="300" y="110"/>
                  <a:pt x="300" y="110"/>
                  <a:pt x="300" y="110"/>
                </a:cubicBezTo>
                <a:cubicBezTo>
                  <a:pt x="298" y="110"/>
                  <a:pt x="298" y="110"/>
                  <a:pt x="298" y="110"/>
                </a:cubicBezTo>
                <a:cubicBezTo>
                  <a:pt x="298" y="110"/>
                  <a:pt x="298" y="110"/>
                  <a:pt x="298" y="110"/>
                </a:cubicBezTo>
                <a:cubicBezTo>
                  <a:pt x="295" y="110"/>
                  <a:pt x="295" y="110"/>
                  <a:pt x="295" y="110"/>
                </a:cubicBezTo>
                <a:cubicBezTo>
                  <a:pt x="298" y="109"/>
                  <a:pt x="298" y="109"/>
                  <a:pt x="298" y="109"/>
                </a:cubicBezTo>
                <a:cubicBezTo>
                  <a:pt x="298" y="109"/>
                  <a:pt x="298" y="109"/>
                  <a:pt x="298" y="109"/>
                </a:cubicBezTo>
                <a:cubicBezTo>
                  <a:pt x="294" y="109"/>
                  <a:pt x="294" y="109"/>
                  <a:pt x="294" y="109"/>
                </a:cubicBezTo>
                <a:cubicBezTo>
                  <a:pt x="294" y="110"/>
                  <a:pt x="294" y="110"/>
                  <a:pt x="294" y="110"/>
                </a:cubicBezTo>
                <a:cubicBezTo>
                  <a:pt x="294" y="110"/>
                  <a:pt x="294" y="110"/>
                  <a:pt x="294" y="110"/>
                </a:cubicBezTo>
                <a:cubicBezTo>
                  <a:pt x="293" y="110"/>
                  <a:pt x="293" y="110"/>
                  <a:pt x="293" y="110"/>
                </a:cubicBezTo>
                <a:cubicBezTo>
                  <a:pt x="293" y="110"/>
                  <a:pt x="293" y="110"/>
                  <a:pt x="293" y="110"/>
                </a:cubicBezTo>
                <a:cubicBezTo>
                  <a:pt x="293" y="110"/>
                  <a:pt x="293" y="110"/>
                  <a:pt x="293" y="110"/>
                </a:cubicBezTo>
                <a:cubicBezTo>
                  <a:pt x="293" y="110"/>
                  <a:pt x="293" y="110"/>
                  <a:pt x="293" y="110"/>
                </a:cubicBezTo>
                <a:cubicBezTo>
                  <a:pt x="292" y="110"/>
                  <a:pt x="292" y="110"/>
                  <a:pt x="292" y="110"/>
                </a:cubicBezTo>
                <a:cubicBezTo>
                  <a:pt x="289" y="110"/>
                  <a:pt x="289" y="110"/>
                  <a:pt x="289" y="110"/>
                </a:cubicBezTo>
                <a:cubicBezTo>
                  <a:pt x="287" y="109"/>
                  <a:pt x="287" y="109"/>
                  <a:pt x="287" y="109"/>
                </a:cubicBezTo>
                <a:cubicBezTo>
                  <a:pt x="287" y="109"/>
                  <a:pt x="287" y="109"/>
                  <a:pt x="287" y="109"/>
                </a:cubicBezTo>
                <a:cubicBezTo>
                  <a:pt x="287" y="111"/>
                  <a:pt x="287" y="111"/>
                  <a:pt x="287" y="111"/>
                </a:cubicBezTo>
                <a:cubicBezTo>
                  <a:pt x="287" y="111"/>
                  <a:pt x="287" y="111"/>
                  <a:pt x="287" y="111"/>
                </a:cubicBezTo>
                <a:cubicBezTo>
                  <a:pt x="287" y="174"/>
                  <a:pt x="287" y="174"/>
                  <a:pt x="287" y="174"/>
                </a:cubicBezTo>
                <a:cubicBezTo>
                  <a:pt x="287" y="176"/>
                  <a:pt x="287" y="176"/>
                  <a:pt x="287" y="176"/>
                </a:cubicBezTo>
                <a:cubicBezTo>
                  <a:pt x="283" y="176"/>
                  <a:pt x="283" y="176"/>
                  <a:pt x="283" y="176"/>
                </a:cubicBezTo>
                <a:cubicBezTo>
                  <a:pt x="283" y="166"/>
                  <a:pt x="283" y="166"/>
                  <a:pt x="283" y="166"/>
                </a:cubicBezTo>
                <a:cubicBezTo>
                  <a:pt x="276" y="165"/>
                  <a:pt x="276" y="165"/>
                  <a:pt x="276" y="165"/>
                </a:cubicBezTo>
                <a:cubicBezTo>
                  <a:pt x="275" y="92"/>
                  <a:pt x="275" y="92"/>
                  <a:pt x="275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77"/>
                  <a:pt x="276" y="77"/>
                  <a:pt x="276" y="77"/>
                </a:cubicBezTo>
                <a:cubicBezTo>
                  <a:pt x="272" y="77"/>
                  <a:pt x="272" y="77"/>
                  <a:pt x="272" y="77"/>
                </a:cubicBezTo>
                <a:cubicBezTo>
                  <a:pt x="272" y="59"/>
                  <a:pt x="272" y="59"/>
                  <a:pt x="272" y="59"/>
                </a:cubicBezTo>
                <a:cubicBezTo>
                  <a:pt x="272" y="59"/>
                  <a:pt x="272" y="59"/>
                  <a:pt x="272" y="59"/>
                </a:cubicBezTo>
                <a:cubicBezTo>
                  <a:pt x="272" y="59"/>
                  <a:pt x="272" y="59"/>
                  <a:pt x="272" y="59"/>
                </a:cubicBezTo>
                <a:cubicBezTo>
                  <a:pt x="272" y="58"/>
                  <a:pt x="272" y="58"/>
                  <a:pt x="272" y="58"/>
                </a:cubicBezTo>
                <a:cubicBezTo>
                  <a:pt x="271" y="57"/>
                  <a:pt x="271" y="57"/>
                  <a:pt x="271" y="57"/>
                </a:cubicBezTo>
                <a:cubicBezTo>
                  <a:pt x="270" y="58"/>
                  <a:pt x="270" y="58"/>
                  <a:pt x="270" y="58"/>
                </a:cubicBezTo>
                <a:cubicBezTo>
                  <a:pt x="270" y="59"/>
                  <a:pt x="270" y="59"/>
                  <a:pt x="270" y="59"/>
                </a:cubicBezTo>
                <a:cubicBezTo>
                  <a:pt x="270" y="48"/>
                  <a:pt x="270" y="48"/>
                  <a:pt x="270" y="48"/>
                </a:cubicBezTo>
                <a:cubicBezTo>
                  <a:pt x="270" y="47"/>
                  <a:pt x="270" y="47"/>
                  <a:pt x="270" y="47"/>
                </a:cubicBezTo>
                <a:cubicBezTo>
                  <a:pt x="270" y="47"/>
                  <a:pt x="270" y="47"/>
                  <a:pt x="270" y="47"/>
                </a:cubicBezTo>
                <a:cubicBezTo>
                  <a:pt x="270" y="47"/>
                  <a:pt x="270" y="47"/>
                  <a:pt x="270" y="47"/>
                </a:cubicBezTo>
                <a:cubicBezTo>
                  <a:pt x="269" y="46"/>
                  <a:pt x="269" y="46"/>
                  <a:pt x="269" y="46"/>
                </a:cubicBezTo>
                <a:cubicBezTo>
                  <a:pt x="268" y="46"/>
                  <a:pt x="268" y="46"/>
                  <a:pt x="268" y="46"/>
                </a:cubicBezTo>
                <a:cubicBezTo>
                  <a:pt x="268" y="46"/>
                  <a:pt x="268" y="46"/>
                  <a:pt x="268" y="46"/>
                </a:cubicBezTo>
                <a:cubicBezTo>
                  <a:pt x="268" y="47"/>
                  <a:pt x="268" y="47"/>
                  <a:pt x="268" y="47"/>
                </a:cubicBezTo>
                <a:cubicBezTo>
                  <a:pt x="268" y="47"/>
                  <a:pt x="268" y="47"/>
                  <a:pt x="268" y="47"/>
                </a:cubicBezTo>
                <a:cubicBezTo>
                  <a:pt x="268" y="47"/>
                  <a:pt x="268" y="47"/>
                  <a:pt x="268" y="47"/>
                </a:cubicBezTo>
                <a:cubicBezTo>
                  <a:pt x="268" y="39"/>
                  <a:pt x="268" y="39"/>
                  <a:pt x="268" y="39"/>
                </a:cubicBezTo>
                <a:cubicBezTo>
                  <a:pt x="268" y="38"/>
                  <a:pt x="268" y="38"/>
                  <a:pt x="268" y="38"/>
                </a:cubicBezTo>
                <a:cubicBezTo>
                  <a:pt x="265" y="38"/>
                  <a:pt x="265" y="38"/>
                  <a:pt x="265" y="38"/>
                </a:cubicBezTo>
                <a:cubicBezTo>
                  <a:pt x="265" y="23"/>
                  <a:pt x="265" y="23"/>
                  <a:pt x="265" y="23"/>
                </a:cubicBezTo>
                <a:cubicBezTo>
                  <a:pt x="265" y="23"/>
                  <a:pt x="265" y="23"/>
                  <a:pt x="265" y="23"/>
                </a:cubicBezTo>
                <a:cubicBezTo>
                  <a:pt x="264" y="23"/>
                  <a:pt x="264" y="23"/>
                  <a:pt x="264" y="23"/>
                </a:cubicBezTo>
                <a:cubicBezTo>
                  <a:pt x="264" y="20"/>
                  <a:pt x="264" y="20"/>
                  <a:pt x="264" y="20"/>
                </a:cubicBezTo>
                <a:cubicBezTo>
                  <a:pt x="264" y="20"/>
                  <a:pt x="264" y="20"/>
                  <a:pt x="264" y="20"/>
                </a:cubicBezTo>
                <a:cubicBezTo>
                  <a:pt x="265" y="19"/>
                  <a:pt x="265" y="19"/>
                  <a:pt x="265" y="19"/>
                </a:cubicBezTo>
                <a:cubicBezTo>
                  <a:pt x="264" y="19"/>
                  <a:pt x="264" y="19"/>
                  <a:pt x="264" y="19"/>
                </a:cubicBezTo>
                <a:cubicBezTo>
                  <a:pt x="264" y="18"/>
                  <a:pt x="264" y="18"/>
                  <a:pt x="264" y="18"/>
                </a:cubicBez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ubicBezTo>
                  <a:pt x="263" y="17"/>
                  <a:pt x="263" y="17"/>
                  <a:pt x="263" y="17"/>
                </a:cubicBezTo>
                <a:cubicBezTo>
                  <a:pt x="263" y="15"/>
                  <a:pt x="263" y="15"/>
                  <a:pt x="263" y="15"/>
                </a:cubicBezTo>
                <a:cubicBezTo>
                  <a:pt x="263" y="12"/>
                  <a:pt x="263" y="12"/>
                  <a:pt x="263" y="12"/>
                </a:cubicBezTo>
                <a:cubicBezTo>
                  <a:pt x="263" y="10"/>
                  <a:pt x="263" y="10"/>
                  <a:pt x="263" y="10"/>
                </a:cubicBezTo>
                <a:cubicBezTo>
                  <a:pt x="263" y="7"/>
                  <a:pt x="263" y="7"/>
                  <a:pt x="263" y="7"/>
                </a:cubicBezTo>
                <a:cubicBezTo>
                  <a:pt x="263" y="5"/>
                  <a:pt x="263" y="5"/>
                  <a:pt x="263" y="5"/>
                </a:cubicBezTo>
                <a:cubicBezTo>
                  <a:pt x="263" y="2"/>
                  <a:pt x="263" y="2"/>
                  <a:pt x="263" y="2"/>
                </a:cubicBezTo>
                <a:cubicBezTo>
                  <a:pt x="263" y="0"/>
                  <a:pt x="263" y="0"/>
                  <a:pt x="263" y="0"/>
                </a:cubicBezTo>
                <a:cubicBezTo>
                  <a:pt x="263" y="0"/>
                  <a:pt x="263" y="0"/>
                  <a:pt x="263" y="0"/>
                </a:cubicBezTo>
                <a:cubicBezTo>
                  <a:pt x="263" y="0"/>
                  <a:pt x="263" y="0"/>
                  <a:pt x="263" y="0"/>
                </a:cubicBezTo>
                <a:cubicBezTo>
                  <a:pt x="263" y="2"/>
                  <a:pt x="263" y="2"/>
                  <a:pt x="263" y="2"/>
                </a:cubicBezTo>
                <a:cubicBezTo>
                  <a:pt x="263" y="5"/>
                  <a:pt x="263" y="5"/>
                  <a:pt x="263" y="5"/>
                </a:cubicBezTo>
                <a:cubicBezTo>
                  <a:pt x="263" y="7"/>
                  <a:pt x="263" y="7"/>
                  <a:pt x="263" y="7"/>
                </a:cubicBezTo>
                <a:cubicBezTo>
                  <a:pt x="263" y="10"/>
                  <a:pt x="263" y="10"/>
                  <a:pt x="263" y="10"/>
                </a:cubicBezTo>
                <a:cubicBezTo>
                  <a:pt x="263" y="12"/>
                  <a:pt x="263" y="12"/>
                  <a:pt x="263" y="12"/>
                </a:cubicBezTo>
                <a:cubicBezTo>
                  <a:pt x="263" y="14"/>
                  <a:pt x="263" y="14"/>
                  <a:pt x="263" y="14"/>
                </a:cubicBezTo>
                <a:cubicBezTo>
                  <a:pt x="263" y="17"/>
                  <a:pt x="263" y="17"/>
                  <a:pt x="263" y="17"/>
                </a:cubicBez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ubicBezTo>
                  <a:pt x="261" y="18"/>
                  <a:pt x="261" y="18"/>
                  <a:pt x="261" y="18"/>
                </a:cubicBezTo>
                <a:cubicBezTo>
                  <a:pt x="262" y="19"/>
                  <a:pt x="262" y="19"/>
                  <a:pt x="262" y="19"/>
                </a:cubicBezTo>
                <a:cubicBezTo>
                  <a:pt x="262" y="19"/>
                  <a:pt x="262" y="19"/>
                  <a:pt x="262" y="19"/>
                </a:cubicBezTo>
                <a:cubicBezTo>
                  <a:pt x="262" y="20"/>
                  <a:pt x="262" y="20"/>
                  <a:pt x="262" y="20"/>
                </a:cubicBezTo>
                <a:cubicBezTo>
                  <a:pt x="262" y="20"/>
                  <a:pt x="262" y="20"/>
                  <a:pt x="262" y="20"/>
                </a:cubicBezTo>
                <a:cubicBezTo>
                  <a:pt x="262" y="23"/>
                  <a:pt x="262" y="23"/>
                  <a:pt x="262" y="23"/>
                </a:cubicBezTo>
                <a:cubicBezTo>
                  <a:pt x="261" y="23"/>
                  <a:pt x="261" y="23"/>
                  <a:pt x="261" y="23"/>
                </a:cubicBezTo>
                <a:cubicBezTo>
                  <a:pt x="261" y="38"/>
                  <a:pt x="261" y="38"/>
                  <a:pt x="261" y="38"/>
                </a:cubicBezTo>
                <a:cubicBezTo>
                  <a:pt x="258" y="38"/>
                  <a:pt x="258" y="38"/>
                  <a:pt x="258" y="38"/>
                </a:cubicBezTo>
                <a:cubicBezTo>
                  <a:pt x="258" y="47"/>
                  <a:pt x="258" y="47"/>
                  <a:pt x="258" y="47"/>
                </a:cubicBezTo>
                <a:cubicBezTo>
                  <a:pt x="257" y="47"/>
                  <a:pt x="257" y="47"/>
                  <a:pt x="257" y="47"/>
                </a:cubicBezTo>
                <a:cubicBezTo>
                  <a:pt x="258" y="47"/>
                  <a:pt x="258" y="47"/>
                  <a:pt x="258" y="47"/>
                </a:cubicBezTo>
                <a:cubicBezTo>
                  <a:pt x="258" y="46"/>
                  <a:pt x="258" y="46"/>
                  <a:pt x="258" y="46"/>
                </a:cubicBezTo>
                <a:cubicBezTo>
                  <a:pt x="258" y="45"/>
                  <a:pt x="258" y="45"/>
                  <a:pt x="258" y="45"/>
                </a:cubicBezTo>
                <a:cubicBezTo>
                  <a:pt x="258" y="45"/>
                  <a:pt x="258" y="45"/>
                  <a:pt x="258" y="45"/>
                </a:cubicBezTo>
                <a:cubicBezTo>
                  <a:pt x="257" y="45"/>
                  <a:pt x="257" y="45"/>
                  <a:pt x="257" y="45"/>
                </a:cubicBezTo>
                <a:cubicBezTo>
                  <a:pt x="256" y="46"/>
                  <a:pt x="256" y="46"/>
                  <a:pt x="256" y="46"/>
                </a:cubicBezTo>
                <a:cubicBezTo>
                  <a:pt x="256" y="47"/>
                  <a:pt x="256" y="47"/>
                  <a:pt x="256" y="47"/>
                </a:cubicBezTo>
                <a:cubicBezTo>
                  <a:pt x="257" y="47"/>
                  <a:pt x="257" y="47"/>
                  <a:pt x="257" y="47"/>
                </a:cubicBezTo>
                <a:cubicBezTo>
                  <a:pt x="256" y="47"/>
                  <a:pt x="256" y="47"/>
                  <a:pt x="256" y="47"/>
                </a:cubicBezTo>
                <a:cubicBezTo>
                  <a:pt x="256" y="59"/>
                  <a:pt x="256" y="59"/>
                  <a:pt x="256" y="59"/>
                </a:cubicBezTo>
                <a:cubicBezTo>
                  <a:pt x="255" y="59"/>
                  <a:pt x="255" y="59"/>
                  <a:pt x="255" y="59"/>
                </a:cubicBezTo>
                <a:cubicBezTo>
                  <a:pt x="255" y="58"/>
                  <a:pt x="255" y="58"/>
                  <a:pt x="255" y="58"/>
                </a:cubicBezTo>
                <a:cubicBezTo>
                  <a:pt x="256" y="57"/>
                  <a:pt x="256" y="57"/>
                  <a:pt x="256" y="57"/>
                </a:cubicBezTo>
                <a:cubicBezTo>
                  <a:pt x="256" y="56"/>
                  <a:pt x="256" y="56"/>
                  <a:pt x="256" y="56"/>
                </a:cubicBezTo>
                <a:cubicBezTo>
                  <a:pt x="255" y="56"/>
                  <a:pt x="255" y="56"/>
                  <a:pt x="255" y="56"/>
                </a:cubicBezTo>
                <a:cubicBezTo>
                  <a:pt x="254" y="56"/>
                  <a:pt x="254" y="56"/>
                  <a:pt x="254" y="56"/>
                </a:cubicBezTo>
                <a:cubicBezTo>
                  <a:pt x="254" y="57"/>
                  <a:pt x="254" y="57"/>
                  <a:pt x="254" y="57"/>
                </a:cubicBezTo>
                <a:cubicBezTo>
                  <a:pt x="254" y="58"/>
                  <a:pt x="254" y="58"/>
                  <a:pt x="254" y="58"/>
                </a:cubicBezTo>
                <a:cubicBezTo>
                  <a:pt x="254" y="59"/>
                  <a:pt x="254" y="59"/>
                  <a:pt x="254" y="59"/>
                </a:cubicBezTo>
                <a:cubicBezTo>
                  <a:pt x="253" y="59"/>
                  <a:pt x="253" y="59"/>
                  <a:pt x="253" y="59"/>
                </a:cubicBezTo>
                <a:cubicBezTo>
                  <a:pt x="253" y="77"/>
                  <a:pt x="253" y="77"/>
                  <a:pt x="253" y="77"/>
                </a:cubicBezTo>
                <a:cubicBezTo>
                  <a:pt x="250" y="77"/>
                  <a:pt x="250" y="77"/>
                  <a:pt x="250" y="77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182"/>
                  <a:pt x="250" y="182"/>
                  <a:pt x="250" y="182"/>
                </a:cubicBezTo>
                <a:cubicBezTo>
                  <a:pt x="250" y="185"/>
                  <a:pt x="250" y="185"/>
                  <a:pt x="250" y="185"/>
                </a:cubicBezTo>
                <a:cubicBezTo>
                  <a:pt x="250" y="189"/>
                  <a:pt x="250" y="189"/>
                  <a:pt x="250" y="189"/>
                </a:cubicBezTo>
                <a:cubicBezTo>
                  <a:pt x="243" y="189"/>
                  <a:pt x="243" y="189"/>
                  <a:pt x="243" y="189"/>
                </a:cubicBezTo>
                <a:cubicBezTo>
                  <a:pt x="243" y="95"/>
                  <a:pt x="243" y="95"/>
                  <a:pt x="243" y="95"/>
                </a:cubicBezTo>
                <a:cubicBezTo>
                  <a:pt x="237" y="92"/>
                  <a:pt x="237" y="92"/>
                  <a:pt x="237" y="92"/>
                </a:cubicBezTo>
                <a:cubicBezTo>
                  <a:pt x="207" y="93"/>
                  <a:pt x="207" y="93"/>
                  <a:pt x="207" y="93"/>
                </a:cubicBezTo>
                <a:cubicBezTo>
                  <a:pt x="204" y="95"/>
                  <a:pt x="204" y="95"/>
                  <a:pt x="204" y="95"/>
                </a:cubicBezTo>
                <a:cubicBezTo>
                  <a:pt x="204" y="189"/>
                  <a:pt x="204" y="189"/>
                  <a:pt x="204" y="189"/>
                </a:cubicBezTo>
                <a:cubicBezTo>
                  <a:pt x="197" y="189"/>
                  <a:pt x="197" y="189"/>
                  <a:pt x="197" y="189"/>
                </a:cubicBezTo>
                <a:cubicBezTo>
                  <a:pt x="197" y="189"/>
                  <a:pt x="197" y="189"/>
                  <a:pt x="197" y="189"/>
                </a:cubicBezTo>
                <a:cubicBezTo>
                  <a:pt x="198" y="189"/>
                  <a:pt x="198" y="189"/>
                  <a:pt x="198" y="189"/>
                </a:cubicBezTo>
                <a:cubicBezTo>
                  <a:pt x="198" y="189"/>
                  <a:pt x="198" y="189"/>
                  <a:pt x="198" y="189"/>
                </a:cubicBezTo>
                <a:cubicBezTo>
                  <a:pt x="198" y="188"/>
                  <a:pt x="198" y="188"/>
                  <a:pt x="198" y="188"/>
                </a:cubicBezTo>
                <a:cubicBezTo>
                  <a:pt x="198" y="188"/>
                  <a:pt x="198" y="188"/>
                  <a:pt x="198" y="188"/>
                </a:cubicBezTo>
                <a:cubicBezTo>
                  <a:pt x="197" y="188"/>
                  <a:pt x="197" y="188"/>
                  <a:pt x="197" y="188"/>
                </a:cubicBezTo>
                <a:cubicBezTo>
                  <a:pt x="197" y="188"/>
                  <a:pt x="197" y="188"/>
                  <a:pt x="197" y="188"/>
                </a:cubicBezTo>
                <a:cubicBezTo>
                  <a:pt x="196" y="118"/>
                  <a:pt x="196" y="118"/>
                  <a:pt x="196" y="118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06"/>
                  <a:pt x="196" y="106"/>
                  <a:pt x="196" y="106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193" y="95"/>
                  <a:pt x="193" y="95"/>
                  <a:pt x="193" y="95"/>
                </a:cubicBezTo>
                <a:cubicBezTo>
                  <a:pt x="189" y="94"/>
                  <a:pt x="189" y="94"/>
                  <a:pt x="189" y="94"/>
                </a:cubicBezTo>
                <a:cubicBezTo>
                  <a:pt x="189" y="94"/>
                  <a:pt x="189" y="94"/>
                  <a:pt x="189" y="94"/>
                </a:cubicBezTo>
                <a:cubicBezTo>
                  <a:pt x="180" y="94"/>
                  <a:pt x="180" y="94"/>
                  <a:pt x="180" y="94"/>
                </a:cubicBezTo>
                <a:cubicBezTo>
                  <a:pt x="179" y="94"/>
                  <a:pt x="179" y="94"/>
                  <a:pt x="179" y="94"/>
                </a:cubicBezTo>
                <a:cubicBezTo>
                  <a:pt x="175" y="95"/>
                  <a:pt x="175" y="95"/>
                  <a:pt x="175" y="95"/>
                </a:cubicBezTo>
                <a:cubicBezTo>
                  <a:pt x="173" y="95"/>
                  <a:pt x="173" y="95"/>
                  <a:pt x="173" y="95"/>
                </a:cubicBezTo>
                <a:cubicBezTo>
                  <a:pt x="173" y="100"/>
                  <a:pt x="173" y="100"/>
                  <a:pt x="173" y="100"/>
                </a:cubicBezTo>
                <a:cubicBezTo>
                  <a:pt x="173" y="106"/>
                  <a:pt x="173" y="106"/>
                  <a:pt x="173" y="106"/>
                </a:cubicBezTo>
                <a:cubicBezTo>
                  <a:pt x="172" y="112"/>
                  <a:pt x="172" y="112"/>
                  <a:pt x="172" y="112"/>
                </a:cubicBezTo>
                <a:cubicBezTo>
                  <a:pt x="172" y="118"/>
                  <a:pt x="172" y="118"/>
                  <a:pt x="172" y="118"/>
                </a:cubicBezTo>
                <a:cubicBezTo>
                  <a:pt x="172" y="183"/>
                  <a:pt x="172" y="183"/>
                  <a:pt x="172" y="183"/>
                </a:cubicBezTo>
                <a:cubicBezTo>
                  <a:pt x="169" y="183"/>
                  <a:pt x="169" y="183"/>
                  <a:pt x="169" y="183"/>
                </a:cubicBezTo>
                <a:cubicBezTo>
                  <a:pt x="169" y="182"/>
                  <a:pt x="169" y="182"/>
                  <a:pt x="169" y="182"/>
                </a:cubicBezTo>
                <a:cubicBezTo>
                  <a:pt x="169" y="182"/>
                  <a:pt x="169" y="182"/>
                  <a:pt x="169" y="182"/>
                </a:cubicBezTo>
                <a:cubicBezTo>
                  <a:pt x="168" y="182"/>
                  <a:pt x="168" y="182"/>
                  <a:pt x="168" y="182"/>
                </a:cubicBezTo>
                <a:cubicBezTo>
                  <a:pt x="168" y="183"/>
                  <a:pt x="168" y="183"/>
                  <a:pt x="168" y="183"/>
                </a:cubicBezTo>
                <a:cubicBezTo>
                  <a:pt x="165" y="183"/>
                  <a:pt x="165" y="183"/>
                  <a:pt x="165" y="183"/>
                </a:cubicBezTo>
                <a:cubicBezTo>
                  <a:pt x="165" y="182"/>
                  <a:pt x="165" y="182"/>
                  <a:pt x="165" y="182"/>
                </a:cubicBezTo>
                <a:cubicBezTo>
                  <a:pt x="165" y="181"/>
                  <a:pt x="165" y="181"/>
                  <a:pt x="165" y="181"/>
                </a:cubicBezTo>
                <a:cubicBezTo>
                  <a:pt x="164" y="179"/>
                  <a:pt x="164" y="179"/>
                  <a:pt x="164" y="179"/>
                </a:cubicBezTo>
                <a:cubicBezTo>
                  <a:pt x="163" y="179"/>
                  <a:pt x="163" y="179"/>
                  <a:pt x="163" y="179"/>
                </a:cubicBezTo>
                <a:cubicBezTo>
                  <a:pt x="163" y="179"/>
                  <a:pt x="163" y="179"/>
                  <a:pt x="163" y="179"/>
                </a:cubicBezTo>
                <a:cubicBezTo>
                  <a:pt x="163" y="179"/>
                  <a:pt x="163" y="179"/>
                  <a:pt x="163" y="179"/>
                </a:cubicBezTo>
                <a:cubicBezTo>
                  <a:pt x="160" y="179"/>
                  <a:pt x="160" y="179"/>
                  <a:pt x="160" y="179"/>
                </a:cubicBezTo>
                <a:cubicBezTo>
                  <a:pt x="159" y="179"/>
                  <a:pt x="159" y="179"/>
                  <a:pt x="159" y="179"/>
                </a:cubicBezTo>
                <a:cubicBezTo>
                  <a:pt x="159" y="179"/>
                  <a:pt x="159" y="179"/>
                  <a:pt x="159" y="179"/>
                </a:cubicBezTo>
                <a:cubicBezTo>
                  <a:pt x="158" y="178"/>
                  <a:pt x="158" y="178"/>
                  <a:pt x="158" y="178"/>
                </a:cubicBezTo>
                <a:cubicBezTo>
                  <a:pt x="158" y="178"/>
                  <a:pt x="158" y="178"/>
                  <a:pt x="158" y="178"/>
                </a:cubicBezTo>
                <a:cubicBezTo>
                  <a:pt x="158" y="177"/>
                  <a:pt x="158" y="177"/>
                  <a:pt x="158" y="177"/>
                </a:cubicBezTo>
                <a:cubicBezTo>
                  <a:pt x="158" y="177"/>
                  <a:pt x="158" y="177"/>
                  <a:pt x="158" y="177"/>
                </a:cubicBezTo>
                <a:cubicBezTo>
                  <a:pt x="158" y="177"/>
                  <a:pt x="158" y="177"/>
                  <a:pt x="158" y="177"/>
                </a:cubicBezTo>
                <a:cubicBezTo>
                  <a:pt x="157" y="176"/>
                  <a:pt x="157" y="176"/>
                  <a:pt x="157" y="176"/>
                </a:cubicBezTo>
                <a:cubicBezTo>
                  <a:pt x="143" y="175"/>
                  <a:pt x="143" y="175"/>
                  <a:pt x="143" y="175"/>
                </a:cubicBezTo>
                <a:cubicBezTo>
                  <a:pt x="143" y="175"/>
                  <a:pt x="143" y="175"/>
                  <a:pt x="143" y="175"/>
                </a:cubicBezTo>
                <a:cubicBezTo>
                  <a:pt x="138" y="175"/>
                  <a:pt x="138" y="175"/>
                  <a:pt x="138" y="175"/>
                </a:cubicBezTo>
                <a:cubicBezTo>
                  <a:pt x="138" y="179"/>
                  <a:pt x="138" y="179"/>
                  <a:pt x="138" y="179"/>
                </a:cubicBezTo>
                <a:cubicBezTo>
                  <a:pt x="135" y="179"/>
                  <a:pt x="135" y="179"/>
                  <a:pt x="135" y="179"/>
                </a:cubicBezTo>
                <a:cubicBezTo>
                  <a:pt x="134" y="179"/>
                  <a:pt x="134" y="179"/>
                  <a:pt x="134" y="179"/>
                </a:cubicBezTo>
                <a:cubicBezTo>
                  <a:pt x="134" y="179"/>
                  <a:pt x="134" y="179"/>
                  <a:pt x="134" y="179"/>
                </a:cubicBezTo>
                <a:cubicBezTo>
                  <a:pt x="129" y="104"/>
                  <a:pt x="129" y="104"/>
                  <a:pt x="129" y="104"/>
                </a:cubicBezTo>
                <a:cubicBezTo>
                  <a:pt x="129" y="104"/>
                  <a:pt x="129" y="104"/>
                  <a:pt x="129" y="104"/>
                </a:cubicBezTo>
                <a:cubicBezTo>
                  <a:pt x="130" y="104"/>
                  <a:pt x="130" y="104"/>
                  <a:pt x="130" y="104"/>
                </a:cubicBezTo>
                <a:cubicBezTo>
                  <a:pt x="130" y="104"/>
                  <a:pt x="130" y="104"/>
                  <a:pt x="130" y="104"/>
                </a:cubicBezTo>
                <a:cubicBezTo>
                  <a:pt x="130" y="104"/>
                  <a:pt x="130" y="104"/>
                  <a:pt x="130" y="104"/>
                </a:cubicBezTo>
                <a:cubicBezTo>
                  <a:pt x="130" y="104"/>
                  <a:pt x="130" y="104"/>
                  <a:pt x="130" y="104"/>
                </a:cubicBezTo>
                <a:cubicBezTo>
                  <a:pt x="133" y="96"/>
                  <a:pt x="133" y="96"/>
                  <a:pt x="133" y="96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32" y="94"/>
                  <a:pt x="132" y="94"/>
                  <a:pt x="132" y="94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1" y="93"/>
                  <a:pt x="131" y="93"/>
                  <a:pt x="131" y="93"/>
                </a:cubicBezTo>
                <a:cubicBezTo>
                  <a:pt x="131" y="92"/>
                  <a:pt x="131" y="92"/>
                  <a:pt x="131" y="92"/>
                </a:cubicBezTo>
                <a:cubicBezTo>
                  <a:pt x="130" y="92"/>
                  <a:pt x="130" y="92"/>
                  <a:pt x="130" y="92"/>
                </a:cubicBezTo>
                <a:cubicBezTo>
                  <a:pt x="130" y="92"/>
                  <a:pt x="130" y="92"/>
                  <a:pt x="130" y="92"/>
                </a:cubicBezTo>
                <a:cubicBezTo>
                  <a:pt x="130" y="90"/>
                  <a:pt x="130" y="90"/>
                  <a:pt x="130" y="90"/>
                </a:cubicBezTo>
                <a:cubicBezTo>
                  <a:pt x="130" y="89"/>
                  <a:pt x="130" y="89"/>
                  <a:pt x="130" y="89"/>
                </a:cubicBezTo>
                <a:cubicBezTo>
                  <a:pt x="130" y="89"/>
                  <a:pt x="130" y="89"/>
                  <a:pt x="130" y="89"/>
                </a:cubicBezTo>
                <a:cubicBezTo>
                  <a:pt x="129" y="89"/>
                  <a:pt x="129" y="89"/>
                  <a:pt x="129" y="89"/>
                </a:cubicBezTo>
                <a:cubicBezTo>
                  <a:pt x="129" y="89"/>
                  <a:pt x="129" y="89"/>
                  <a:pt x="129" y="89"/>
                </a:cubicBezTo>
                <a:cubicBezTo>
                  <a:pt x="128" y="89"/>
                  <a:pt x="128" y="89"/>
                  <a:pt x="128" y="89"/>
                </a:cubicBezTo>
                <a:cubicBezTo>
                  <a:pt x="128" y="73"/>
                  <a:pt x="128" y="73"/>
                  <a:pt x="128" y="73"/>
                </a:cubicBezTo>
                <a:cubicBezTo>
                  <a:pt x="128" y="73"/>
                  <a:pt x="128" y="73"/>
                  <a:pt x="128" y="73"/>
                </a:cubicBezTo>
                <a:cubicBezTo>
                  <a:pt x="129" y="73"/>
                  <a:pt x="129" y="73"/>
                  <a:pt x="129" y="73"/>
                </a:cubicBezTo>
                <a:cubicBezTo>
                  <a:pt x="129" y="73"/>
                  <a:pt x="129" y="73"/>
                  <a:pt x="129" y="73"/>
                </a:cubicBezTo>
                <a:cubicBezTo>
                  <a:pt x="129" y="73"/>
                  <a:pt x="129" y="73"/>
                  <a:pt x="129" y="73"/>
                </a:cubicBezTo>
                <a:cubicBezTo>
                  <a:pt x="129" y="72"/>
                  <a:pt x="129" y="72"/>
                  <a:pt x="129" y="72"/>
                </a:cubicBezTo>
                <a:cubicBezTo>
                  <a:pt x="130" y="71"/>
                  <a:pt x="130" y="71"/>
                  <a:pt x="130" y="71"/>
                </a:cubicBezTo>
                <a:cubicBezTo>
                  <a:pt x="130" y="71"/>
                  <a:pt x="130" y="71"/>
                  <a:pt x="130" y="71"/>
                </a:cubicBezTo>
                <a:cubicBezTo>
                  <a:pt x="130" y="71"/>
                  <a:pt x="130" y="71"/>
                  <a:pt x="130" y="71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0" y="69"/>
                  <a:pt x="130" y="69"/>
                  <a:pt x="130" y="69"/>
                </a:cubicBezTo>
                <a:cubicBezTo>
                  <a:pt x="129" y="69"/>
                  <a:pt x="129" y="69"/>
                  <a:pt x="129" y="69"/>
                </a:cubicBezTo>
                <a:cubicBezTo>
                  <a:pt x="130" y="68"/>
                  <a:pt x="130" y="68"/>
                  <a:pt x="130" y="68"/>
                </a:cubicBezTo>
                <a:cubicBezTo>
                  <a:pt x="129" y="68"/>
                  <a:pt x="129" y="68"/>
                  <a:pt x="129" y="68"/>
                </a:cubicBezTo>
                <a:cubicBezTo>
                  <a:pt x="129" y="68"/>
                  <a:pt x="129" y="68"/>
                  <a:pt x="129" y="68"/>
                </a:cubicBezTo>
                <a:cubicBezTo>
                  <a:pt x="128" y="68"/>
                  <a:pt x="128" y="68"/>
                  <a:pt x="128" y="68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57"/>
                  <a:pt x="128" y="57"/>
                  <a:pt x="128" y="57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3"/>
                  <a:pt x="126" y="23"/>
                  <a:pt x="126" y="23"/>
                </a:cubicBezTo>
                <a:cubicBezTo>
                  <a:pt x="126" y="23"/>
                  <a:pt x="126" y="23"/>
                  <a:pt x="126" y="23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0"/>
                  <a:pt x="126" y="20"/>
                  <a:pt x="126" y="20"/>
                </a:cubicBezTo>
                <a:cubicBezTo>
                  <a:pt x="126" y="20"/>
                  <a:pt x="126" y="20"/>
                  <a:pt x="126" y="20"/>
                </a:cubicBezTo>
                <a:cubicBezTo>
                  <a:pt x="126" y="20"/>
                  <a:pt x="126" y="20"/>
                  <a:pt x="126" y="20"/>
                </a:cubicBezTo>
                <a:cubicBezTo>
                  <a:pt x="126" y="19"/>
                  <a:pt x="126" y="19"/>
                  <a:pt x="126" y="19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24" y="19"/>
                  <a:pt x="124" y="19"/>
                  <a:pt x="124" y="19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2"/>
                  <a:pt x="124" y="22"/>
                  <a:pt x="124" y="22"/>
                </a:cubicBezTo>
                <a:cubicBezTo>
                  <a:pt x="124" y="22"/>
                  <a:pt x="124" y="22"/>
                  <a:pt x="124" y="22"/>
                </a:cubicBezTo>
                <a:cubicBezTo>
                  <a:pt x="124" y="22"/>
                  <a:pt x="124" y="22"/>
                  <a:pt x="124" y="22"/>
                </a:cubicBezTo>
                <a:cubicBezTo>
                  <a:pt x="124" y="23"/>
                  <a:pt x="124" y="23"/>
                  <a:pt x="124" y="23"/>
                </a:cubicBezTo>
                <a:cubicBezTo>
                  <a:pt x="124" y="23"/>
                  <a:pt x="124" y="23"/>
                  <a:pt x="124" y="23"/>
                </a:cubicBezTo>
                <a:cubicBezTo>
                  <a:pt x="124" y="23"/>
                  <a:pt x="124" y="23"/>
                  <a:pt x="124" y="23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6"/>
                  <a:pt x="124" y="26"/>
                  <a:pt x="124" y="26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3" y="57"/>
                  <a:pt x="123" y="57"/>
                  <a:pt x="123" y="57"/>
                </a:cubicBezTo>
                <a:cubicBezTo>
                  <a:pt x="123" y="57"/>
                  <a:pt x="123" y="57"/>
                  <a:pt x="123" y="57"/>
                </a:cubicBezTo>
                <a:cubicBezTo>
                  <a:pt x="122" y="58"/>
                  <a:pt x="122" y="58"/>
                  <a:pt x="122" y="58"/>
                </a:cubicBezTo>
                <a:cubicBezTo>
                  <a:pt x="122" y="58"/>
                  <a:pt x="122" y="58"/>
                  <a:pt x="122" y="58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20" y="68"/>
                  <a:pt x="120" y="68"/>
                  <a:pt x="120" y="68"/>
                </a:cubicBezTo>
                <a:cubicBezTo>
                  <a:pt x="120" y="68"/>
                  <a:pt x="120" y="68"/>
                  <a:pt x="120" y="68"/>
                </a:cubicBezTo>
                <a:cubicBezTo>
                  <a:pt x="120" y="68"/>
                  <a:pt x="120" y="68"/>
                  <a:pt x="120" y="68"/>
                </a:cubicBezTo>
                <a:cubicBezTo>
                  <a:pt x="120" y="69"/>
                  <a:pt x="120" y="69"/>
                  <a:pt x="120" y="69"/>
                </a:cubicBezTo>
                <a:cubicBezTo>
                  <a:pt x="120" y="69"/>
                  <a:pt x="120" y="69"/>
                  <a:pt x="120" y="69"/>
                </a:cubicBezTo>
                <a:cubicBezTo>
                  <a:pt x="120" y="70"/>
                  <a:pt x="120" y="70"/>
                  <a:pt x="120" y="70"/>
                </a:cubicBezTo>
                <a:cubicBezTo>
                  <a:pt x="120" y="70"/>
                  <a:pt x="120" y="70"/>
                  <a:pt x="120" y="70"/>
                </a:cubicBezTo>
                <a:cubicBezTo>
                  <a:pt x="120" y="71"/>
                  <a:pt x="120" y="71"/>
                  <a:pt x="120" y="71"/>
                </a:cubicBezTo>
                <a:cubicBezTo>
                  <a:pt x="121" y="71"/>
                  <a:pt x="121" y="71"/>
                  <a:pt x="121" y="71"/>
                </a:cubicBezTo>
                <a:cubicBezTo>
                  <a:pt x="121" y="72"/>
                  <a:pt x="121" y="72"/>
                  <a:pt x="121" y="72"/>
                </a:cubicBezTo>
                <a:cubicBezTo>
                  <a:pt x="121" y="72"/>
                  <a:pt x="121" y="72"/>
                  <a:pt x="121" y="72"/>
                </a:cubicBezTo>
                <a:cubicBezTo>
                  <a:pt x="121" y="73"/>
                  <a:pt x="121" y="73"/>
                  <a:pt x="121" y="73"/>
                </a:cubicBezTo>
                <a:cubicBezTo>
                  <a:pt x="121" y="73"/>
                  <a:pt x="121" y="73"/>
                  <a:pt x="121" y="73"/>
                </a:cubicBezTo>
                <a:cubicBezTo>
                  <a:pt x="122" y="73"/>
                  <a:pt x="122" y="73"/>
                  <a:pt x="122" y="73"/>
                </a:cubicBezTo>
                <a:cubicBezTo>
                  <a:pt x="122" y="73"/>
                  <a:pt x="122" y="73"/>
                  <a:pt x="122" y="73"/>
                </a:cubicBezTo>
                <a:cubicBezTo>
                  <a:pt x="122" y="89"/>
                  <a:pt x="122" y="89"/>
                  <a:pt x="122" y="89"/>
                </a:cubicBezTo>
                <a:cubicBezTo>
                  <a:pt x="122" y="89"/>
                  <a:pt x="122" y="89"/>
                  <a:pt x="122" y="89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21" y="90"/>
                  <a:pt x="121" y="90"/>
                  <a:pt x="121" y="90"/>
                </a:cubicBezTo>
                <a:cubicBezTo>
                  <a:pt x="120" y="90"/>
                  <a:pt x="120" y="90"/>
                  <a:pt x="120" y="90"/>
                </a:cubicBezTo>
                <a:cubicBezTo>
                  <a:pt x="121" y="92"/>
                  <a:pt x="121" y="92"/>
                  <a:pt x="121" y="92"/>
                </a:cubicBezTo>
                <a:cubicBezTo>
                  <a:pt x="120" y="93"/>
                  <a:pt x="120" y="93"/>
                  <a:pt x="120" y="93"/>
                </a:cubicBezTo>
                <a:cubicBezTo>
                  <a:pt x="119" y="93"/>
                  <a:pt x="119" y="93"/>
                  <a:pt x="119" y="93"/>
                </a:cubicBezTo>
                <a:cubicBezTo>
                  <a:pt x="119" y="93"/>
                  <a:pt x="119" y="93"/>
                  <a:pt x="119" y="93"/>
                </a:cubicBezTo>
                <a:cubicBezTo>
                  <a:pt x="118" y="93"/>
                  <a:pt x="118" y="93"/>
                  <a:pt x="118" y="93"/>
                </a:cubicBezTo>
                <a:cubicBezTo>
                  <a:pt x="118" y="93"/>
                  <a:pt x="118" y="93"/>
                  <a:pt x="118" y="93"/>
                </a:cubicBezTo>
                <a:cubicBezTo>
                  <a:pt x="118" y="93"/>
                  <a:pt x="118" y="93"/>
                  <a:pt x="118" y="93"/>
                </a:cubicBezTo>
                <a:cubicBezTo>
                  <a:pt x="118" y="94"/>
                  <a:pt x="118" y="94"/>
                  <a:pt x="118" y="94"/>
                </a:cubicBezTo>
                <a:cubicBezTo>
                  <a:pt x="118" y="95"/>
                  <a:pt x="118" y="95"/>
                  <a:pt x="118" y="95"/>
                </a:cubicBezTo>
                <a:cubicBezTo>
                  <a:pt x="118" y="95"/>
                  <a:pt x="118" y="95"/>
                  <a:pt x="118" y="95"/>
                </a:cubicBezTo>
                <a:cubicBezTo>
                  <a:pt x="118" y="95"/>
                  <a:pt x="118" y="95"/>
                  <a:pt x="118" y="95"/>
                </a:cubicBezTo>
                <a:cubicBezTo>
                  <a:pt x="118" y="96"/>
                  <a:pt x="118" y="96"/>
                  <a:pt x="118" y="96"/>
                </a:cubicBezTo>
                <a:cubicBezTo>
                  <a:pt x="118" y="96"/>
                  <a:pt x="118" y="96"/>
                  <a:pt x="118" y="96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1" y="104"/>
                  <a:pt x="121" y="104"/>
                  <a:pt x="121" y="104"/>
                </a:cubicBezTo>
                <a:cubicBezTo>
                  <a:pt x="121" y="104"/>
                  <a:pt x="121" y="104"/>
                  <a:pt x="121" y="104"/>
                </a:cubicBezTo>
                <a:cubicBezTo>
                  <a:pt x="121" y="104"/>
                  <a:pt x="121" y="104"/>
                  <a:pt x="121" y="104"/>
                </a:cubicBezTo>
                <a:cubicBezTo>
                  <a:pt x="121" y="107"/>
                  <a:pt x="121" y="107"/>
                  <a:pt x="121" y="107"/>
                </a:cubicBezTo>
                <a:cubicBezTo>
                  <a:pt x="117" y="181"/>
                  <a:pt x="117" y="181"/>
                  <a:pt x="117" y="181"/>
                </a:cubicBezTo>
                <a:cubicBezTo>
                  <a:pt x="117" y="181"/>
                  <a:pt x="117" y="181"/>
                  <a:pt x="117" y="181"/>
                </a:cubicBezTo>
                <a:cubicBezTo>
                  <a:pt x="115" y="182"/>
                  <a:pt x="115" y="182"/>
                  <a:pt x="115" y="182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78"/>
                  <a:pt x="100" y="178"/>
                  <a:pt x="100" y="178"/>
                </a:cubicBezTo>
                <a:cubicBezTo>
                  <a:pt x="99" y="178"/>
                  <a:pt x="99" y="178"/>
                  <a:pt x="99" y="178"/>
                </a:cubicBezTo>
                <a:cubicBezTo>
                  <a:pt x="99" y="177"/>
                  <a:pt x="99" y="177"/>
                  <a:pt x="99" y="177"/>
                </a:cubicBezTo>
                <a:cubicBezTo>
                  <a:pt x="99" y="177"/>
                  <a:pt x="99" y="177"/>
                  <a:pt x="99" y="177"/>
                </a:cubicBezTo>
                <a:cubicBezTo>
                  <a:pt x="99" y="176"/>
                  <a:pt x="99" y="176"/>
                  <a:pt x="99" y="176"/>
                </a:cubicBezTo>
                <a:cubicBezTo>
                  <a:pt x="99" y="164"/>
                  <a:pt x="99" y="164"/>
                  <a:pt x="99" y="164"/>
                </a:cubicBezTo>
                <a:cubicBezTo>
                  <a:pt x="100" y="164"/>
                  <a:pt x="100" y="164"/>
                  <a:pt x="100" y="164"/>
                </a:cubicBezTo>
                <a:cubicBezTo>
                  <a:pt x="100" y="163"/>
                  <a:pt x="100" y="163"/>
                  <a:pt x="100" y="163"/>
                </a:cubicBezTo>
                <a:cubicBezTo>
                  <a:pt x="100" y="163"/>
                  <a:pt x="100" y="163"/>
                  <a:pt x="100" y="163"/>
                </a:cubicBezTo>
                <a:cubicBezTo>
                  <a:pt x="100" y="163"/>
                  <a:pt x="100" y="163"/>
                  <a:pt x="100" y="163"/>
                </a:cubicBezTo>
                <a:cubicBezTo>
                  <a:pt x="101" y="163"/>
                  <a:pt x="101" y="163"/>
                  <a:pt x="101" y="163"/>
                </a:cubicBezTo>
                <a:cubicBezTo>
                  <a:pt x="101" y="162"/>
                  <a:pt x="101" y="162"/>
                  <a:pt x="101" y="162"/>
                </a:cubicBezTo>
                <a:cubicBezTo>
                  <a:pt x="101" y="162"/>
                  <a:pt x="101" y="162"/>
                  <a:pt x="101" y="162"/>
                </a:cubicBezTo>
                <a:cubicBezTo>
                  <a:pt x="101" y="161"/>
                  <a:pt x="101" y="161"/>
                  <a:pt x="101" y="161"/>
                </a:cubicBezTo>
                <a:cubicBezTo>
                  <a:pt x="101" y="161"/>
                  <a:pt x="101" y="161"/>
                  <a:pt x="101" y="161"/>
                </a:cubicBezTo>
                <a:cubicBezTo>
                  <a:pt x="101" y="161"/>
                  <a:pt x="101" y="161"/>
                  <a:pt x="101" y="161"/>
                </a:cubicBezTo>
                <a:cubicBezTo>
                  <a:pt x="101" y="161"/>
                  <a:pt x="101" y="161"/>
                  <a:pt x="101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8"/>
                  <a:pt x="89" y="158"/>
                  <a:pt x="89" y="158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2"/>
                  <a:pt x="78" y="162"/>
                  <a:pt x="78" y="162"/>
                </a:cubicBezTo>
                <a:cubicBezTo>
                  <a:pt x="78" y="162"/>
                  <a:pt x="78" y="162"/>
                  <a:pt x="78" y="162"/>
                </a:cubicBezTo>
                <a:cubicBezTo>
                  <a:pt x="78" y="163"/>
                  <a:pt x="78" y="163"/>
                  <a:pt x="78" y="163"/>
                </a:cubicBezTo>
                <a:cubicBezTo>
                  <a:pt x="78" y="163"/>
                  <a:pt x="78" y="163"/>
                  <a:pt x="78" y="163"/>
                </a:cubicBezTo>
                <a:cubicBezTo>
                  <a:pt x="78" y="163"/>
                  <a:pt x="78" y="163"/>
                  <a:pt x="78" y="163"/>
                </a:cubicBezTo>
                <a:cubicBezTo>
                  <a:pt x="79" y="163"/>
                  <a:pt x="79" y="163"/>
                  <a:pt x="79" y="163"/>
                </a:cubicBezTo>
                <a:cubicBezTo>
                  <a:pt x="79" y="164"/>
                  <a:pt x="79" y="164"/>
                  <a:pt x="79" y="164"/>
                </a:cubicBezTo>
                <a:cubicBezTo>
                  <a:pt x="80" y="164"/>
                  <a:pt x="80" y="164"/>
                  <a:pt x="80" y="164"/>
                </a:cubicBezTo>
                <a:cubicBezTo>
                  <a:pt x="80" y="175"/>
                  <a:pt x="80" y="175"/>
                  <a:pt x="80" y="175"/>
                </a:cubicBezTo>
                <a:cubicBezTo>
                  <a:pt x="76" y="173"/>
                  <a:pt x="76" y="173"/>
                  <a:pt x="76" y="173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0" y="148"/>
                  <a:pt x="70" y="148"/>
                  <a:pt x="70" y="148"/>
                </a:cubicBezTo>
                <a:cubicBezTo>
                  <a:pt x="69" y="148"/>
                  <a:pt x="69" y="148"/>
                  <a:pt x="69" y="148"/>
                </a:cubicBezTo>
                <a:cubicBezTo>
                  <a:pt x="69" y="148"/>
                  <a:pt x="69" y="148"/>
                  <a:pt x="69" y="148"/>
                </a:cubicBezTo>
                <a:cubicBezTo>
                  <a:pt x="68" y="148"/>
                  <a:pt x="68" y="148"/>
                  <a:pt x="68" y="148"/>
                </a:cubicBezTo>
                <a:cubicBezTo>
                  <a:pt x="68" y="148"/>
                  <a:pt x="68" y="148"/>
                  <a:pt x="68" y="148"/>
                </a:cubicBezTo>
                <a:cubicBezTo>
                  <a:pt x="67" y="148"/>
                  <a:pt x="67" y="148"/>
                  <a:pt x="67" y="148"/>
                </a:cubicBezTo>
                <a:cubicBezTo>
                  <a:pt x="67" y="148"/>
                  <a:pt x="67" y="148"/>
                  <a:pt x="67" y="148"/>
                </a:cubicBezTo>
                <a:cubicBezTo>
                  <a:pt x="66" y="148"/>
                  <a:pt x="66" y="148"/>
                  <a:pt x="66" y="148"/>
                </a:cubicBezTo>
                <a:cubicBezTo>
                  <a:pt x="66" y="148"/>
                  <a:pt x="66" y="148"/>
                  <a:pt x="66" y="148"/>
                </a:cubicBezTo>
                <a:cubicBezTo>
                  <a:pt x="66" y="148"/>
                  <a:pt x="66" y="148"/>
                  <a:pt x="66" y="148"/>
                </a:cubicBezTo>
                <a:cubicBezTo>
                  <a:pt x="65" y="148"/>
                  <a:pt x="65" y="148"/>
                  <a:pt x="65" y="148"/>
                </a:cubicBezTo>
                <a:cubicBezTo>
                  <a:pt x="65" y="148"/>
                  <a:pt x="65" y="148"/>
                  <a:pt x="65" y="148"/>
                </a:cubicBezTo>
                <a:cubicBezTo>
                  <a:pt x="65" y="148"/>
                  <a:pt x="65" y="148"/>
                  <a:pt x="65" y="148"/>
                </a:cubicBezTo>
                <a:cubicBezTo>
                  <a:pt x="65" y="148"/>
                  <a:pt x="65" y="148"/>
                  <a:pt x="65" y="148"/>
                </a:cubicBezTo>
                <a:cubicBezTo>
                  <a:pt x="65" y="148"/>
                  <a:pt x="65" y="148"/>
                  <a:pt x="65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41" y="160"/>
                  <a:pt x="41" y="160"/>
                  <a:pt x="41" y="160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16" y="164"/>
                  <a:pt x="16" y="164"/>
                  <a:pt x="16" y="164"/>
                </a:cubicBezTo>
                <a:cubicBezTo>
                  <a:pt x="16" y="164"/>
                  <a:pt x="16" y="164"/>
                  <a:pt x="16" y="164"/>
                </a:cubicBezTo>
                <a:cubicBezTo>
                  <a:pt x="17" y="164"/>
                  <a:pt x="17" y="164"/>
                  <a:pt x="17" y="164"/>
                </a:cubicBezTo>
                <a:cubicBezTo>
                  <a:pt x="17" y="164"/>
                  <a:pt x="17" y="164"/>
                  <a:pt x="17" y="164"/>
                </a:cubicBezTo>
                <a:cubicBezTo>
                  <a:pt x="17" y="166"/>
                  <a:pt x="17" y="166"/>
                  <a:pt x="17" y="166"/>
                </a:cubicBezTo>
                <a:cubicBezTo>
                  <a:pt x="18" y="166"/>
                  <a:pt x="18" y="166"/>
                  <a:pt x="18" y="166"/>
                </a:cubicBezTo>
                <a:cubicBezTo>
                  <a:pt x="19" y="166"/>
                  <a:pt x="19" y="166"/>
                  <a:pt x="19" y="166"/>
                </a:cubicBezTo>
                <a:cubicBezTo>
                  <a:pt x="19" y="166"/>
                  <a:pt x="19" y="166"/>
                  <a:pt x="19" y="166"/>
                </a:cubicBezTo>
                <a:cubicBezTo>
                  <a:pt x="19" y="166"/>
                  <a:pt x="19" y="166"/>
                  <a:pt x="19" y="166"/>
                </a:cubicBezTo>
                <a:cubicBezTo>
                  <a:pt x="18" y="166"/>
                  <a:pt x="18" y="166"/>
                  <a:pt x="18" y="166"/>
                </a:cubicBezTo>
                <a:cubicBezTo>
                  <a:pt x="18" y="166"/>
                  <a:pt x="18" y="166"/>
                  <a:pt x="18" y="166"/>
                </a:cubicBezTo>
                <a:cubicBezTo>
                  <a:pt x="18" y="166"/>
                  <a:pt x="18" y="166"/>
                  <a:pt x="18" y="166"/>
                </a:cubicBezTo>
                <a:cubicBezTo>
                  <a:pt x="18" y="167"/>
                  <a:pt x="18" y="167"/>
                  <a:pt x="18" y="167"/>
                </a:cubicBezTo>
                <a:cubicBezTo>
                  <a:pt x="18" y="167"/>
                  <a:pt x="18" y="167"/>
                  <a:pt x="18" y="167"/>
                </a:cubicBezTo>
                <a:cubicBezTo>
                  <a:pt x="18" y="167"/>
                  <a:pt x="18" y="167"/>
                  <a:pt x="18" y="167"/>
                </a:cubicBezTo>
                <a:cubicBezTo>
                  <a:pt x="18" y="167"/>
                  <a:pt x="18" y="167"/>
                  <a:pt x="18" y="167"/>
                </a:cubicBezTo>
                <a:cubicBezTo>
                  <a:pt x="18" y="167"/>
                  <a:pt x="18" y="167"/>
                  <a:pt x="18" y="167"/>
                </a:cubicBezTo>
                <a:cubicBezTo>
                  <a:pt x="1" y="175"/>
                  <a:pt x="1" y="175"/>
                  <a:pt x="1" y="175"/>
                </a:cubicBezTo>
                <a:cubicBezTo>
                  <a:pt x="0" y="178"/>
                  <a:pt x="0" y="178"/>
                  <a:pt x="0" y="178"/>
                </a:cubicBezTo>
                <a:cubicBezTo>
                  <a:pt x="3" y="179"/>
                  <a:pt x="3" y="179"/>
                  <a:pt x="3" y="179"/>
                </a:cubicBezTo>
                <a:cubicBezTo>
                  <a:pt x="3" y="181"/>
                  <a:pt x="3" y="181"/>
                  <a:pt x="3" y="181"/>
                </a:cubicBezTo>
                <a:cubicBezTo>
                  <a:pt x="5" y="181"/>
                  <a:pt x="5" y="181"/>
                  <a:pt x="5" y="181"/>
                </a:cubicBezTo>
                <a:cubicBezTo>
                  <a:pt x="5" y="183"/>
                  <a:pt x="5" y="183"/>
                  <a:pt x="5" y="183"/>
                </a:cubicBezTo>
                <a:cubicBezTo>
                  <a:pt x="8" y="184"/>
                  <a:pt x="8" y="184"/>
                  <a:pt x="8" y="184"/>
                </a:cubicBezTo>
                <a:cubicBezTo>
                  <a:pt x="10" y="184"/>
                  <a:pt x="10" y="184"/>
                  <a:pt x="10" y="184"/>
                </a:cubicBezTo>
                <a:cubicBezTo>
                  <a:pt x="18" y="184"/>
                  <a:pt x="18" y="184"/>
                  <a:pt x="18" y="184"/>
                </a:cubicBezTo>
                <a:cubicBezTo>
                  <a:pt x="18" y="189"/>
                  <a:pt x="18" y="189"/>
                  <a:pt x="18" y="189"/>
                </a:cubicBezTo>
                <a:cubicBezTo>
                  <a:pt x="0" y="189"/>
                  <a:pt x="0" y="189"/>
                  <a:pt x="0" y="189"/>
                </a:cubicBezTo>
                <a:cubicBezTo>
                  <a:pt x="0" y="228"/>
                  <a:pt x="0" y="228"/>
                  <a:pt x="0" y="228"/>
                </a:cubicBezTo>
                <a:cubicBezTo>
                  <a:pt x="895" y="228"/>
                  <a:pt x="895" y="228"/>
                  <a:pt x="895" y="228"/>
                </a:cubicBezTo>
                <a:cubicBezTo>
                  <a:pt x="895" y="189"/>
                  <a:pt x="895" y="189"/>
                  <a:pt x="895" y="189"/>
                </a:cubicBezTo>
                <a:lnTo>
                  <a:pt x="868" y="189"/>
                </a:lnTo>
                <a:close/>
                <a:moveTo>
                  <a:pt x="29" y="189"/>
                </a:moveTo>
                <a:cubicBezTo>
                  <a:pt x="29" y="184"/>
                  <a:pt x="29" y="184"/>
                  <a:pt x="29" y="184"/>
                </a:cubicBezTo>
                <a:cubicBezTo>
                  <a:pt x="34" y="184"/>
                  <a:pt x="34" y="184"/>
                  <a:pt x="34" y="184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5" y="184"/>
                  <a:pt x="45" y="184"/>
                  <a:pt x="45" y="184"/>
                </a:cubicBezTo>
                <a:cubicBezTo>
                  <a:pt x="51" y="184"/>
                  <a:pt x="51" y="184"/>
                  <a:pt x="51" y="184"/>
                </a:cubicBezTo>
                <a:cubicBezTo>
                  <a:pt x="51" y="189"/>
                  <a:pt x="51" y="189"/>
                  <a:pt x="51" y="189"/>
                </a:cubicBezTo>
                <a:lnTo>
                  <a:pt x="29" y="189"/>
                </a:lnTo>
                <a:close/>
                <a:moveTo>
                  <a:pt x="84" y="169"/>
                </a:moveTo>
                <a:cubicBezTo>
                  <a:pt x="84" y="169"/>
                  <a:pt x="84" y="169"/>
                  <a:pt x="84" y="169"/>
                </a:cubicBezTo>
                <a:cubicBezTo>
                  <a:pt x="84" y="169"/>
                  <a:pt x="84" y="169"/>
                  <a:pt x="84" y="169"/>
                </a:cubicBezTo>
                <a:cubicBezTo>
                  <a:pt x="84" y="169"/>
                  <a:pt x="84" y="169"/>
                  <a:pt x="84" y="169"/>
                </a:cubicBezTo>
                <a:cubicBezTo>
                  <a:pt x="84" y="169"/>
                  <a:pt x="84" y="169"/>
                  <a:pt x="84" y="169"/>
                </a:cubicBezTo>
                <a:cubicBezTo>
                  <a:pt x="84" y="171"/>
                  <a:pt x="84" y="171"/>
                  <a:pt x="84" y="171"/>
                </a:cubicBezTo>
                <a:cubicBezTo>
                  <a:pt x="84" y="171"/>
                  <a:pt x="84" y="171"/>
                  <a:pt x="84" y="171"/>
                </a:cubicBezTo>
                <a:cubicBezTo>
                  <a:pt x="84" y="169"/>
                  <a:pt x="84" y="169"/>
                  <a:pt x="84" y="169"/>
                </a:cubicBezTo>
                <a:cubicBezTo>
                  <a:pt x="84" y="169"/>
                  <a:pt x="84" y="169"/>
                  <a:pt x="84" y="169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lnTo>
                  <a:pt x="84" y="169"/>
                </a:lnTo>
                <a:close/>
                <a:moveTo>
                  <a:pt x="94" y="171"/>
                </a:moveTo>
                <a:cubicBezTo>
                  <a:pt x="85" y="171"/>
                  <a:pt x="85" y="171"/>
                  <a:pt x="85" y="171"/>
                </a:cubicBezTo>
                <a:cubicBezTo>
                  <a:pt x="85" y="169"/>
                  <a:pt x="85" y="169"/>
                  <a:pt x="85" y="169"/>
                </a:cubicBezTo>
                <a:cubicBezTo>
                  <a:pt x="85" y="169"/>
                  <a:pt x="85" y="169"/>
                  <a:pt x="85" y="169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5"/>
                  <a:pt x="88" y="165"/>
                  <a:pt x="88" y="165"/>
                </a:cubicBezTo>
                <a:cubicBezTo>
                  <a:pt x="88" y="165"/>
                  <a:pt x="88" y="165"/>
                  <a:pt x="88" y="165"/>
                </a:cubicBezTo>
                <a:cubicBezTo>
                  <a:pt x="88" y="165"/>
                  <a:pt x="88" y="165"/>
                  <a:pt x="88" y="165"/>
                </a:cubicBezTo>
                <a:cubicBezTo>
                  <a:pt x="88" y="165"/>
                  <a:pt x="88" y="165"/>
                  <a:pt x="88" y="165"/>
                </a:cubicBezTo>
                <a:cubicBezTo>
                  <a:pt x="88" y="165"/>
                  <a:pt x="88" y="165"/>
                  <a:pt x="88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5"/>
                  <a:pt x="92" y="165"/>
                  <a:pt x="92" y="165"/>
                </a:cubicBezTo>
                <a:cubicBezTo>
                  <a:pt x="92" y="165"/>
                  <a:pt x="92" y="165"/>
                  <a:pt x="92" y="165"/>
                </a:cubicBezTo>
                <a:cubicBezTo>
                  <a:pt x="92" y="165"/>
                  <a:pt x="92" y="165"/>
                  <a:pt x="92" y="165"/>
                </a:cubicBezTo>
                <a:cubicBezTo>
                  <a:pt x="92" y="165"/>
                  <a:pt x="92" y="165"/>
                  <a:pt x="92" y="165"/>
                </a:cubicBezTo>
                <a:cubicBezTo>
                  <a:pt x="92" y="165"/>
                  <a:pt x="92" y="165"/>
                  <a:pt x="92" y="165"/>
                </a:cubicBezTo>
                <a:cubicBezTo>
                  <a:pt x="93" y="164"/>
                  <a:pt x="93" y="164"/>
                  <a:pt x="93" y="164"/>
                </a:cubicBezTo>
                <a:cubicBezTo>
                  <a:pt x="93" y="165"/>
                  <a:pt x="93" y="165"/>
                  <a:pt x="93" y="165"/>
                </a:cubicBezTo>
                <a:cubicBezTo>
                  <a:pt x="93" y="165"/>
                  <a:pt x="93" y="165"/>
                  <a:pt x="93" y="165"/>
                </a:cubicBezTo>
                <a:cubicBezTo>
                  <a:pt x="93" y="165"/>
                  <a:pt x="93" y="165"/>
                  <a:pt x="93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9"/>
                  <a:pt x="94" y="169"/>
                  <a:pt x="94" y="169"/>
                </a:cubicBezTo>
                <a:cubicBezTo>
                  <a:pt x="94" y="169"/>
                  <a:pt x="94" y="169"/>
                  <a:pt x="94" y="169"/>
                </a:cubicBezTo>
                <a:cubicBezTo>
                  <a:pt x="94" y="171"/>
                  <a:pt x="94" y="171"/>
                  <a:pt x="94" y="171"/>
                </a:cubicBezTo>
                <a:close/>
                <a:moveTo>
                  <a:pt x="95" y="171"/>
                </a:moveTo>
                <a:cubicBezTo>
                  <a:pt x="95" y="169"/>
                  <a:pt x="95" y="169"/>
                  <a:pt x="95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71"/>
                  <a:pt x="95" y="171"/>
                  <a:pt x="95" y="171"/>
                </a:cubicBezTo>
                <a:close/>
                <a:moveTo>
                  <a:pt x="253" y="87"/>
                </a:moveTo>
                <a:cubicBezTo>
                  <a:pt x="253" y="87"/>
                  <a:pt x="253" y="87"/>
                  <a:pt x="253" y="87"/>
                </a:cubicBezTo>
                <a:cubicBezTo>
                  <a:pt x="253" y="87"/>
                  <a:pt x="253" y="87"/>
                  <a:pt x="253" y="87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52" y="82"/>
                  <a:pt x="252" y="82"/>
                  <a:pt x="252" y="82"/>
                </a:cubicBezTo>
                <a:cubicBezTo>
                  <a:pt x="253" y="82"/>
                  <a:pt x="253" y="82"/>
                  <a:pt x="253" y="82"/>
                </a:cubicBezTo>
                <a:lnTo>
                  <a:pt x="253" y="87"/>
                </a:lnTo>
                <a:close/>
                <a:moveTo>
                  <a:pt x="253" y="80"/>
                </a:moveTo>
                <a:cubicBezTo>
                  <a:pt x="252" y="80"/>
                  <a:pt x="252" y="80"/>
                  <a:pt x="252" y="80"/>
                </a:cubicBezTo>
                <a:cubicBezTo>
                  <a:pt x="252" y="79"/>
                  <a:pt x="252" y="79"/>
                  <a:pt x="252" y="79"/>
                </a:cubicBezTo>
                <a:cubicBezTo>
                  <a:pt x="253" y="79"/>
                  <a:pt x="253" y="79"/>
                  <a:pt x="253" y="79"/>
                </a:cubicBezTo>
                <a:lnTo>
                  <a:pt x="253" y="80"/>
                </a:lnTo>
                <a:close/>
                <a:moveTo>
                  <a:pt x="275" y="80"/>
                </a:moveTo>
                <a:cubicBezTo>
                  <a:pt x="272" y="80"/>
                  <a:pt x="272" y="80"/>
                  <a:pt x="272" y="80"/>
                </a:cubicBezTo>
                <a:cubicBezTo>
                  <a:pt x="272" y="79"/>
                  <a:pt x="272" y="79"/>
                  <a:pt x="272" y="79"/>
                </a:cubicBezTo>
                <a:cubicBezTo>
                  <a:pt x="275" y="79"/>
                  <a:pt x="275" y="79"/>
                  <a:pt x="275" y="79"/>
                </a:cubicBezTo>
                <a:lnTo>
                  <a:pt x="275" y="80"/>
                </a:lnTo>
                <a:close/>
                <a:moveTo>
                  <a:pt x="275" y="87"/>
                </a:moveTo>
                <a:cubicBezTo>
                  <a:pt x="274" y="87"/>
                  <a:pt x="274" y="87"/>
                  <a:pt x="274" y="87"/>
                </a:cubicBezTo>
                <a:cubicBezTo>
                  <a:pt x="272" y="87"/>
                  <a:pt x="272" y="87"/>
                  <a:pt x="272" y="87"/>
                </a:cubicBezTo>
                <a:cubicBezTo>
                  <a:pt x="272" y="87"/>
                  <a:pt x="272" y="87"/>
                  <a:pt x="272" y="87"/>
                </a:cubicBezTo>
                <a:cubicBezTo>
                  <a:pt x="272" y="87"/>
                  <a:pt x="272" y="87"/>
                  <a:pt x="272" y="87"/>
                </a:cubicBezTo>
                <a:cubicBezTo>
                  <a:pt x="272" y="82"/>
                  <a:pt x="272" y="82"/>
                  <a:pt x="272" y="82"/>
                </a:cubicBezTo>
                <a:cubicBezTo>
                  <a:pt x="275" y="82"/>
                  <a:pt x="275" y="82"/>
                  <a:pt x="275" y="82"/>
                </a:cubicBezTo>
                <a:lnTo>
                  <a:pt x="275" y="87"/>
                </a:lnTo>
                <a:close/>
                <a:moveTo>
                  <a:pt x="362" y="189"/>
                </a:moveTo>
                <a:cubicBezTo>
                  <a:pt x="362" y="186"/>
                  <a:pt x="362" y="186"/>
                  <a:pt x="362" y="186"/>
                </a:cubicBezTo>
                <a:cubicBezTo>
                  <a:pt x="349" y="186"/>
                  <a:pt x="349" y="186"/>
                  <a:pt x="349" y="186"/>
                </a:cubicBezTo>
                <a:cubicBezTo>
                  <a:pt x="347" y="185"/>
                  <a:pt x="347" y="185"/>
                  <a:pt x="347" y="185"/>
                </a:cubicBezTo>
                <a:cubicBezTo>
                  <a:pt x="346" y="185"/>
                  <a:pt x="346" y="185"/>
                  <a:pt x="346" y="185"/>
                </a:cubicBezTo>
                <a:cubicBezTo>
                  <a:pt x="346" y="181"/>
                  <a:pt x="346" y="181"/>
                  <a:pt x="346" y="181"/>
                </a:cubicBezTo>
                <a:cubicBezTo>
                  <a:pt x="346" y="181"/>
                  <a:pt x="346" y="181"/>
                  <a:pt x="346" y="181"/>
                </a:cubicBezTo>
                <a:cubicBezTo>
                  <a:pt x="348" y="181"/>
                  <a:pt x="348" y="181"/>
                  <a:pt x="348" y="181"/>
                </a:cubicBezTo>
                <a:cubicBezTo>
                  <a:pt x="348" y="181"/>
                  <a:pt x="348" y="181"/>
                  <a:pt x="348" y="181"/>
                </a:cubicBezTo>
                <a:cubicBezTo>
                  <a:pt x="346" y="181"/>
                  <a:pt x="346" y="181"/>
                  <a:pt x="346" y="181"/>
                </a:cubicBezTo>
                <a:cubicBezTo>
                  <a:pt x="344" y="181"/>
                  <a:pt x="344" y="181"/>
                  <a:pt x="344" y="181"/>
                </a:cubicBezTo>
                <a:cubicBezTo>
                  <a:pt x="347" y="177"/>
                  <a:pt x="351" y="175"/>
                  <a:pt x="355" y="175"/>
                </a:cubicBezTo>
                <a:cubicBezTo>
                  <a:pt x="363" y="175"/>
                  <a:pt x="370" y="183"/>
                  <a:pt x="372" y="189"/>
                </a:cubicBezTo>
                <a:lnTo>
                  <a:pt x="362" y="189"/>
                </a:lnTo>
                <a:close/>
                <a:moveTo>
                  <a:pt x="438" y="184"/>
                </a:moveTo>
                <a:cubicBezTo>
                  <a:pt x="471" y="184"/>
                  <a:pt x="471" y="184"/>
                  <a:pt x="471" y="184"/>
                </a:cubicBezTo>
                <a:cubicBezTo>
                  <a:pt x="471" y="189"/>
                  <a:pt x="471" y="189"/>
                  <a:pt x="471" y="189"/>
                </a:cubicBezTo>
                <a:cubicBezTo>
                  <a:pt x="438" y="189"/>
                  <a:pt x="438" y="189"/>
                  <a:pt x="438" y="189"/>
                </a:cubicBezTo>
                <a:lnTo>
                  <a:pt x="438" y="184"/>
                </a:lnTo>
                <a:close/>
                <a:moveTo>
                  <a:pt x="481" y="70"/>
                </a:moveTo>
                <a:cubicBezTo>
                  <a:pt x="481" y="60"/>
                  <a:pt x="481" y="60"/>
                  <a:pt x="481" y="60"/>
                </a:cubicBezTo>
                <a:cubicBezTo>
                  <a:pt x="481" y="58"/>
                  <a:pt x="481" y="58"/>
                  <a:pt x="481" y="58"/>
                </a:cubicBezTo>
                <a:cubicBezTo>
                  <a:pt x="484" y="57"/>
                  <a:pt x="484" y="57"/>
                  <a:pt x="484" y="57"/>
                </a:cubicBezTo>
                <a:cubicBezTo>
                  <a:pt x="484" y="70"/>
                  <a:pt x="484" y="70"/>
                  <a:pt x="484" y="70"/>
                </a:cubicBezTo>
                <a:lnTo>
                  <a:pt x="481" y="70"/>
                </a:lnTo>
                <a:close/>
                <a:moveTo>
                  <a:pt x="494" y="70"/>
                </a:moveTo>
                <a:cubicBezTo>
                  <a:pt x="494" y="57"/>
                  <a:pt x="494" y="57"/>
                  <a:pt x="494" y="57"/>
                </a:cubicBezTo>
                <a:cubicBezTo>
                  <a:pt x="496" y="58"/>
                  <a:pt x="496" y="58"/>
                  <a:pt x="496" y="58"/>
                </a:cubicBezTo>
                <a:cubicBezTo>
                  <a:pt x="496" y="60"/>
                  <a:pt x="496" y="60"/>
                  <a:pt x="496" y="60"/>
                </a:cubicBezTo>
                <a:cubicBezTo>
                  <a:pt x="496" y="70"/>
                  <a:pt x="496" y="70"/>
                  <a:pt x="496" y="70"/>
                </a:cubicBezTo>
                <a:lnTo>
                  <a:pt x="494" y="70"/>
                </a:lnTo>
                <a:close/>
                <a:moveTo>
                  <a:pt x="518" y="70"/>
                </a:moveTo>
                <a:cubicBezTo>
                  <a:pt x="518" y="60"/>
                  <a:pt x="518" y="60"/>
                  <a:pt x="518" y="60"/>
                </a:cubicBezTo>
                <a:cubicBezTo>
                  <a:pt x="518" y="58"/>
                  <a:pt x="518" y="58"/>
                  <a:pt x="518" y="58"/>
                </a:cubicBezTo>
                <a:cubicBezTo>
                  <a:pt x="521" y="57"/>
                  <a:pt x="521" y="57"/>
                  <a:pt x="521" y="57"/>
                </a:cubicBezTo>
                <a:cubicBezTo>
                  <a:pt x="521" y="70"/>
                  <a:pt x="521" y="70"/>
                  <a:pt x="521" y="70"/>
                </a:cubicBezTo>
                <a:lnTo>
                  <a:pt x="518" y="70"/>
                </a:lnTo>
                <a:close/>
                <a:moveTo>
                  <a:pt x="532" y="70"/>
                </a:moveTo>
                <a:cubicBezTo>
                  <a:pt x="531" y="57"/>
                  <a:pt x="531" y="57"/>
                  <a:pt x="531" y="57"/>
                </a:cubicBezTo>
                <a:cubicBezTo>
                  <a:pt x="533" y="58"/>
                  <a:pt x="533" y="58"/>
                  <a:pt x="533" y="58"/>
                </a:cubicBezTo>
                <a:cubicBezTo>
                  <a:pt x="533" y="59"/>
                  <a:pt x="533" y="59"/>
                  <a:pt x="533" y="59"/>
                </a:cubicBezTo>
                <a:cubicBezTo>
                  <a:pt x="533" y="70"/>
                  <a:pt x="533" y="70"/>
                  <a:pt x="533" y="70"/>
                </a:cubicBezTo>
                <a:lnTo>
                  <a:pt x="532" y="70"/>
                </a:lnTo>
                <a:close/>
                <a:moveTo>
                  <a:pt x="566" y="175"/>
                </a:moveTo>
                <a:cubicBezTo>
                  <a:pt x="566" y="189"/>
                  <a:pt x="566" y="189"/>
                  <a:pt x="566" y="189"/>
                </a:cubicBezTo>
                <a:cubicBezTo>
                  <a:pt x="561" y="189"/>
                  <a:pt x="561" y="189"/>
                  <a:pt x="561" y="189"/>
                </a:cubicBezTo>
                <a:cubicBezTo>
                  <a:pt x="561" y="174"/>
                  <a:pt x="561" y="174"/>
                  <a:pt x="561" y="174"/>
                </a:cubicBezTo>
                <a:cubicBezTo>
                  <a:pt x="559" y="174"/>
                  <a:pt x="559" y="174"/>
                  <a:pt x="559" y="174"/>
                </a:cubicBezTo>
                <a:cubicBezTo>
                  <a:pt x="560" y="173"/>
                  <a:pt x="560" y="173"/>
                  <a:pt x="560" y="173"/>
                </a:cubicBezTo>
                <a:cubicBezTo>
                  <a:pt x="560" y="174"/>
                  <a:pt x="560" y="174"/>
                  <a:pt x="560" y="174"/>
                </a:cubicBezTo>
                <a:cubicBezTo>
                  <a:pt x="566" y="174"/>
                  <a:pt x="566" y="174"/>
                  <a:pt x="566" y="174"/>
                </a:cubicBezTo>
                <a:cubicBezTo>
                  <a:pt x="567" y="175"/>
                  <a:pt x="567" y="175"/>
                  <a:pt x="567" y="175"/>
                </a:cubicBezTo>
                <a:lnTo>
                  <a:pt x="566" y="175"/>
                </a:lnTo>
                <a:close/>
                <a:moveTo>
                  <a:pt x="595" y="188"/>
                </a:moveTo>
                <a:cubicBezTo>
                  <a:pt x="595" y="188"/>
                  <a:pt x="595" y="188"/>
                  <a:pt x="595" y="188"/>
                </a:cubicBezTo>
                <a:cubicBezTo>
                  <a:pt x="588" y="188"/>
                  <a:pt x="588" y="188"/>
                  <a:pt x="588" y="188"/>
                </a:cubicBezTo>
                <a:cubicBezTo>
                  <a:pt x="588" y="188"/>
                  <a:pt x="588" y="188"/>
                  <a:pt x="588" y="188"/>
                </a:cubicBezTo>
                <a:cubicBezTo>
                  <a:pt x="588" y="188"/>
                  <a:pt x="588" y="188"/>
                  <a:pt x="588" y="188"/>
                </a:cubicBezTo>
                <a:cubicBezTo>
                  <a:pt x="588" y="188"/>
                  <a:pt x="588" y="188"/>
                  <a:pt x="588" y="188"/>
                </a:cubicBezTo>
                <a:cubicBezTo>
                  <a:pt x="588" y="188"/>
                  <a:pt x="588" y="188"/>
                  <a:pt x="588" y="188"/>
                </a:cubicBezTo>
                <a:cubicBezTo>
                  <a:pt x="589" y="189"/>
                  <a:pt x="589" y="189"/>
                  <a:pt x="589" y="189"/>
                </a:cubicBezTo>
                <a:cubicBezTo>
                  <a:pt x="583" y="189"/>
                  <a:pt x="583" y="189"/>
                  <a:pt x="583" y="189"/>
                </a:cubicBezTo>
                <a:cubicBezTo>
                  <a:pt x="584" y="188"/>
                  <a:pt x="584" y="188"/>
                  <a:pt x="584" y="188"/>
                </a:cubicBezTo>
                <a:cubicBezTo>
                  <a:pt x="584" y="188"/>
                  <a:pt x="584" y="188"/>
                  <a:pt x="584" y="188"/>
                </a:cubicBezTo>
                <a:cubicBezTo>
                  <a:pt x="577" y="188"/>
                  <a:pt x="577" y="188"/>
                  <a:pt x="577" y="188"/>
                </a:cubicBezTo>
                <a:cubicBezTo>
                  <a:pt x="577" y="188"/>
                  <a:pt x="577" y="188"/>
                  <a:pt x="577" y="188"/>
                </a:cubicBezTo>
                <a:cubicBezTo>
                  <a:pt x="577" y="178"/>
                  <a:pt x="577" y="178"/>
                  <a:pt x="577" y="178"/>
                </a:cubicBezTo>
                <a:cubicBezTo>
                  <a:pt x="576" y="177"/>
                  <a:pt x="576" y="177"/>
                  <a:pt x="576" y="177"/>
                </a:cubicBezTo>
                <a:cubicBezTo>
                  <a:pt x="579" y="175"/>
                  <a:pt x="579" y="175"/>
                  <a:pt x="579" y="175"/>
                </a:cubicBezTo>
                <a:cubicBezTo>
                  <a:pt x="586" y="175"/>
                  <a:pt x="586" y="175"/>
                  <a:pt x="586" y="175"/>
                </a:cubicBezTo>
                <a:cubicBezTo>
                  <a:pt x="592" y="175"/>
                  <a:pt x="592" y="175"/>
                  <a:pt x="592" y="175"/>
                </a:cubicBezTo>
                <a:cubicBezTo>
                  <a:pt x="595" y="177"/>
                  <a:pt x="595" y="177"/>
                  <a:pt x="595" y="177"/>
                </a:cubicBezTo>
                <a:cubicBezTo>
                  <a:pt x="595" y="178"/>
                  <a:pt x="595" y="178"/>
                  <a:pt x="595" y="178"/>
                </a:cubicBezTo>
                <a:lnTo>
                  <a:pt x="595" y="188"/>
                </a:lnTo>
                <a:close/>
                <a:moveTo>
                  <a:pt x="642" y="181"/>
                </a:move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8" y="181"/>
                  <a:pt x="638" y="181"/>
                  <a:pt x="638" y="181"/>
                </a:cubicBezTo>
                <a:cubicBezTo>
                  <a:pt x="638" y="181"/>
                  <a:pt x="638" y="181"/>
                  <a:pt x="638" y="181"/>
                </a:cubicBezTo>
                <a:cubicBezTo>
                  <a:pt x="638" y="181"/>
                  <a:pt x="638" y="181"/>
                  <a:pt x="638" y="181"/>
                </a:cubicBezTo>
                <a:cubicBezTo>
                  <a:pt x="638" y="181"/>
                  <a:pt x="638" y="181"/>
                  <a:pt x="638" y="181"/>
                </a:cubicBezTo>
                <a:cubicBezTo>
                  <a:pt x="638" y="179"/>
                  <a:pt x="638" y="179"/>
                  <a:pt x="638" y="179"/>
                </a:cubicBezTo>
                <a:cubicBezTo>
                  <a:pt x="638" y="179"/>
                  <a:pt x="638" y="179"/>
                  <a:pt x="638" y="179"/>
                </a:cubicBezTo>
                <a:cubicBezTo>
                  <a:pt x="638" y="179"/>
                  <a:pt x="638" y="179"/>
                  <a:pt x="638" y="179"/>
                </a:cubicBezTo>
                <a:cubicBezTo>
                  <a:pt x="637" y="179"/>
                  <a:pt x="637" y="179"/>
                  <a:pt x="637" y="179"/>
                </a:cubicBezTo>
                <a:cubicBezTo>
                  <a:pt x="637" y="179"/>
                  <a:pt x="637" y="179"/>
                  <a:pt x="637" y="179"/>
                </a:cubicBezTo>
                <a:cubicBezTo>
                  <a:pt x="637" y="179"/>
                  <a:pt x="637" y="179"/>
                  <a:pt x="637" y="179"/>
                </a:cubicBezTo>
                <a:cubicBezTo>
                  <a:pt x="636" y="179"/>
                  <a:pt x="636" y="179"/>
                  <a:pt x="636" y="179"/>
                </a:cubicBezTo>
                <a:cubicBezTo>
                  <a:pt x="635" y="179"/>
                  <a:pt x="635" y="179"/>
                  <a:pt x="635" y="179"/>
                </a:cubicBezTo>
                <a:cubicBezTo>
                  <a:pt x="635" y="176"/>
                  <a:pt x="635" y="176"/>
                  <a:pt x="635" y="176"/>
                </a:cubicBezTo>
                <a:cubicBezTo>
                  <a:pt x="640" y="176"/>
                  <a:pt x="640" y="176"/>
                  <a:pt x="640" y="176"/>
                </a:cubicBezTo>
                <a:cubicBezTo>
                  <a:pt x="640" y="176"/>
                  <a:pt x="640" y="176"/>
                  <a:pt x="640" y="176"/>
                </a:cubicBezTo>
                <a:cubicBezTo>
                  <a:pt x="642" y="176"/>
                  <a:pt x="642" y="176"/>
                  <a:pt x="642" y="176"/>
                </a:cubicBezTo>
                <a:lnTo>
                  <a:pt x="642" y="181"/>
                </a:lnTo>
                <a:close/>
                <a:moveTo>
                  <a:pt x="642" y="168"/>
                </a:moveTo>
                <a:cubicBezTo>
                  <a:pt x="642" y="174"/>
                  <a:pt x="642" y="174"/>
                  <a:pt x="642" y="174"/>
                </a:cubicBezTo>
                <a:cubicBezTo>
                  <a:pt x="640" y="174"/>
                  <a:pt x="640" y="174"/>
                  <a:pt x="640" y="174"/>
                </a:cubicBezTo>
                <a:cubicBezTo>
                  <a:pt x="635" y="174"/>
                  <a:pt x="635" y="174"/>
                  <a:pt x="635" y="174"/>
                </a:cubicBezTo>
                <a:cubicBezTo>
                  <a:pt x="635" y="168"/>
                  <a:pt x="635" y="168"/>
                  <a:pt x="635" y="168"/>
                </a:cubicBezTo>
                <a:cubicBezTo>
                  <a:pt x="640" y="168"/>
                  <a:pt x="640" y="168"/>
                  <a:pt x="640" y="168"/>
                </a:cubicBezTo>
                <a:cubicBezTo>
                  <a:pt x="640" y="168"/>
                  <a:pt x="640" y="168"/>
                  <a:pt x="640" y="168"/>
                </a:cubicBezTo>
                <a:cubicBezTo>
                  <a:pt x="642" y="168"/>
                  <a:pt x="642" y="168"/>
                  <a:pt x="642" y="168"/>
                </a:cubicBezTo>
                <a:close/>
                <a:moveTo>
                  <a:pt x="642" y="166"/>
                </a:moveTo>
                <a:cubicBezTo>
                  <a:pt x="640" y="166"/>
                  <a:pt x="640" y="166"/>
                  <a:pt x="640" y="166"/>
                </a:cubicBezTo>
                <a:cubicBezTo>
                  <a:pt x="635" y="166"/>
                  <a:pt x="635" y="166"/>
                  <a:pt x="635" y="166"/>
                </a:cubicBezTo>
                <a:cubicBezTo>
                  <a:pt x="635" y="161"/>
                  <a:pt x="635" y="161"/>
                  <a:pt x="635" y="161"/>
                </a:cubicBezTo>
                <a:cubicBezTo>
                  <a:pt x="640" y="161"/>
                  <a:pt x="640" y="161"/>
                  <a:pt x="640" y="161"/>
                </a:cubicBezTo>
                <a:cubicBezTo>
                  <a:pt x="640" y="161"/>
                  <a:pt x="640" y="161"/>
                  <a:pt x="640" y="161"/>
                </a:cubicBezTo>
                <a:cubicBezTo>
                  <a:pt x="640" y="161"/>
                  <a:pt x="640" y="161"/>
                  <a:pt x="640" y="161"/>
                </a:cubicBezTo>
                <a:cubicBezTo>
                  <a:pt x="641" y="162"/>
                  <a:pt x="641" y="162"/>
                  <a:pt x="641" y="162"/>
                </a:cubicBezTo>
                <a:cubicBezTo>
                  <a:pt x="642" y="163"/>
                  <a:pt x="642" y="163"/>
                  <a:pt x="642" y="163"/>
                </a:cubicBezTo>
                <a:lnTo>
                  <a:pt x="642" y="166"/>
                </a:lnTo>
                <a:close/>
                <a:moveTo>
                  <a:pt x="650" y="181"/>
                </a:moveTo>
                <a:cubicBezTo>
                  <a:pt x="650" y="181"/>
                  <a:pt x="650" y="181"/>
                  <a:pt x="650" y="181"/>
                </a:cubicBezTo>
                <a:cubicBezTo>
                  <a:pt x="650" y="181"/>
                  <a:pt x="650" y="181"/>
                  <a:pt x="650" y="181"/>
                </a:cubicBezTo>
                <a:cubicBezTo>
                  <a:pt x="650" y="181"/>
                  <a:pt x="650" y="181"/>
                  <a:pt x="650" y="181"/>
                </a:cubicBezTo>
                <a:cubicBezTo>
                  <a:pt x="650" y="181"/>
                  <a:pt x="650" y="181"/>
                  <a:pt x="650" y="181"/>
                </a:cubicBezTo>
                <a:cubicBezTo>
                  <a:pt x="650" y="181"/>
                  <a:pt x="650" y="181"/>
                  <a:pt x="650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76"/>
                  <a:pt x="645" y="176"/>
                  <a:pt x="645" y="176"/>
                </a:cubicBezTo>
                <a:cubicBezTo>
                  <a:pt x="650" y="176"/>
                  <a:pt x="650" y="176"/>
                  <a:pt x="650" y="176"/>
                </a:cubicBezTo>
                <a:lnTo>
                  <a:pt x="650" y="181"/>
                </a:lnTo>
                <a:close/>
                <a:moveTo>
                  <a:pt x="650" y="174"/>
                </a:moveTo>
                <a:cubicBezTo>
                  <a:pt x="645" y="174"/>
                  <a:pt x="645" y="174"/>
                  <a:pt x="645" y="174"/>
                </a:cubicBezTo>
                <a:cubicBezTo>
                  <a:pt x="645" y="168"/>
                  <a:pt x="645" y="168"/>
                  <a:pt x="645" y="168"/>
                </a:cubicBezTo>
                <a:cubicBezTo>
                  <a:pt x="650" y="168"/>
                  <a:pt x="650" y="168"/>
                  <a:pt x="650" y="168"/>
                </a:cubicBezTo>
                <a:lnTo>
                  <a:pt x="650" y="174"/>
                </a:lnTo>
                <a:close/>
                <a:moveTo>
                  <a:pt x="650" y="166"/>
                </a:moveTo>
                <a:cubicBezTo>
                  <a:pt x="645" y="166"/>
                  <a:pt x="645" y="166"/>
                  <a:pt x="645" y="166"/>
                </a:cubicBezTo>
                <a:cubicBezTo>
                  <a:pt x="645" y="163"/>
                  <a:pt x="645" y="163"/>
                  <a:pt x="645" y="163"/>
                </a:cubicBezTo>
                <a:cubicBezTo>
                  <a:pt x="645" y="163"/>
                  <a:pt x="645" y="163"/>
                  <a:pt x="645" y="163"/>
                </a:cubicBezTo>
                <a:cubicBezTo>
                  <a:pt x="645" y="163"/>
                  <a:pt x="645" y="163"/>
                  <a:pt x="645" y="163"/>
                </a:cubicBezTo>
                <a:cubicBezTo>
                  <a:pt x="646" y="163"/>
                  <a:pt x="646" y="163"/>
                  <a:pt x="646" y="163"/>
                </a:cubicBezTo>
                <a:cubicBezTo>
                  <a:pt x="647" y="163"/>
                  <a:pt x="647" y="163"/>
                  <a:pt x="647" y="163"/>
                </a:cubicBezTo>
                <a:cubicBezTo>
                  <a:pt x="648" y="162"/>
                  <a:pt x="648" y="162"/>
                  <a:pt x="648" y="162"/>
                </a:cubicBezTo>
                <a:cubicBezTo>
                  <a:pt x="648" y="161"/>
                  <a:pt x="648" y="161"/>
                  <a:pt x="648" y="161"/>
                </a:cubicBezTo>
                <a:cubicBezTo>
                  <a:pt x="648" y="161"/>
                  <a:pt x="648" y="161"/>
                  <a:pt x="648" y="161"/>
                </a:cubicBezTo>
                <a:cubicBezTo>
                  <a:pt x="650" y="161"/>
                  <a:pt x="650" y="161"/>
                  <a:pt x="650" y="161"/>
                </a:cubicBezTo>
                <a:lnTo>
                  <a:pt x="650" y="166"/>
                </a:lnTo>
                <a:close/>
                <a:moveTo>
                  <a:pt x="652" y="161"/>
                </a:moveTo>
                <a:cubicBezTo>
                  <a:pt x="656" y="161"/>
                  <a:pt x="656" y="161"/>
                  <a:pt x="656" y="161"/>
                </a:cubicBezTo>
                <a:cubicBezTo>
                  <a:pt x="656" y="166"/>
                  <a:pt x="656" y="166"/>
                  <a:pt x="656" y="166"/>
                </a:cubicBezTo>
                <a:cubicBezTo>
                  <a:pt x="652" y="166"/>
                  <a:pt x="652" y="166"/>
                  <a:pt x="652" y="166"/>
                </a:cubicBezTo>
                <a:lnTo>
                  <a:pt x="652" y="161"/>
                </a:lnTo>
                <a:close/>
                <a:moveTo>
                  <a:pt x="652" y="168"/>
                </a:moveTo>
                <a:cubicBezTo>
                  <a:pt x="656" y="168"/>
                  <a:pt x="656" y="168"/>
                  <a:pt x="656" y="168"/>
                </a:cubicBezTo>
                <a:cubicBezTo>
                  <a:pt x="656" y="174"/>
                  <a:pt x="656" y="174"/>
                  <a:pt x="656" y="174"/>
                </a:cubicBezTo>
                <a:cubicBezTo>
                  <a:pt x="652" y="174"/>
                  <a:pt x="652" y="174"/>
                  <a:pt x="652" y="174"/>
                </a:cubicBezTo>
                <a:lnTo>
                  <a:pt x="652" y="168"/>
                </a:lnTo>
                <a:close/>
                <a:moveTo>
                  <a:pt x="656" y="181"/>
                </a:moveTo>
                <a:cubicBezTo>
                  <a:pt x="656" y="181"/>
                  <a:pt x="656" y="181"/>
                  <a:pt x="656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3" y="181"/>
                  <a:pt x="653" y="181"/>
                  <a:pt x="653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76"/>
                  <a:pt x="652" y="176"/>
                  <a:pt x="652" y="176"/>
                </a:cubicBezTo>
                <a:cubicBezTo>
                  <a:pt x="656" y="176"/>
                  <a:pt x="656" y="176"/>
                  <a:pt x="656" y="176"/>
                </a:cubicBezTo>
                <a:cubicBezTo>
                  <a:pt x="656" y="181"/>
                  <a:pt x="656" y="181"/>
                  <a:pt x="656" y="181"/>
                </a:cubicBezTo>
                <a:cubicBezTo>
                  <a:pt x="656" y="181"/>
                  <a:pt x="656" y="181"/>
                  <a:pt x="656" y="181"/>
                </a:cubicBezTo>
                <a:close/>
                <a:moveTo>
                  <a:pt x="661" y="161"/>
                </a:moveTo>
                <a:cubicBezTo>
                  <a:pt x="666" y="161"/>
                  <a:pt x="666" y="161"/>
                  <a:pt x="666" y="161"/>
                </a:cubicBezTo>
                <a:cubicBezTo>
                  <a:pt x="666" y="166"/>
                  <a:pt x="666" y="166"/>
                  <a:pt x="666" y="166"/>
                </a:cubicBezTo>
                <a:cubicBezTo>
                  <a:pt x="661" y="166"/>
                  <a:pt x="661" y="166"/>
                  <a:pt x="661" y="166"/>
                </a:cubicBezTo>
                <a:lnTo>
                  <a:pt x="661" y="161"/>
                </a:lnTo>
                <a:close/>
                <a:moveTo>
                  <a:pt x="661" y="168"/>
                </a:moveTo>
                <a:cubicBezTo>
                  <a:pt x="666" y="168"/>
                  <a:pt x="666" y="168"/>
                  <a:pt x="666" y="168"/>
                </a:cubicBezTo>
                <a:cubicBezTo>
                  <a:pt x="666" y="174"/>
                  <a:pt x="666" y="174"/>
                  <a:pt x="666" y="174"/>
                </a:cubicBezTo>
                <a:cubicBezTo>
                  <a:pt x="661" y="174"/>
                  <a:pt x="661" y="174"/>
                  <a:pt x="661" y="174"/>
                </a:cubicBezTo>
                <a:lnTo>
                  <a:pt x="661" y="168"/>
                </a:lnTo>
                <a:close/>
                <a:moveTo>
                  <a:pt x="661" y="181"/>
                </a:moveTo>
                <a:cubicBezTo>
                  <a:pt x="661" y="176"/>
                  <a:pt x="661" y="176"/>
                  <a:pt x="661" y="176"/>
                </a:cubicBezTo>
                <a:cubicBezTo>
                  <a:pt x="666" y="176"/>
                  <a:pt x="666" y="176"/>
                  <a:pt x="666" y="176"/>
                </a:cubicBezTo>
                <a:cubicBezTo>
                  <a:pt x="666" y="181"/>
                  <a:pt x="666" y="181"/>
                  <a:pt x="666" y="181"/>
                </a:cubicBezTo>
                <a:lnTo>
                  <a:pt x="661" y="181"/>
                </a:lnTo>
                <a:close/>
                <a:moveTo>
                  <a:pt x="691" y="189"/>
                </a:moveTo>
                <a:cubicBezTo>
                  <a:pt x="689" y="189"/>
                  <a:pt x="689" y="189"/>
                  <a:pt x="689" y="189"/>
                </a:cubicBezTo>
                <a:cubicBezTo>
                  <a:pt x="689" y="187"/>
                  <a:pt x="689" y="187"/>
                  <a:pt x="689" y="187"/>
                </a:cubicBezTo>
                <a:cubicBezTo>
                  <a:pt x="691" y="187"/>
                  <a:pt x="691" y="187"/>
                  <a:pt x="691" y="187"/>
                </a:cubicBezTo>
                <a:lnTo>
                  <a:pt x="691" y="189"/>
                </a:lnTo>
                <a:close/>
                <a:moveTo>
                  <a:pt x="796" y="189"/>
                </a:moveTo>
                <a:cubicBezTo>
                  <a:pt x="801" y="187"/>
                  <a:pt x="801" y="187"/>
                  <a:pt x="801" y="187"/>
                </a:cubicBezTo>
                <a:cubicBezTo>
                  <a:pt x="804" y="187"/>
                  <a:pt x="804" y="187"/>
                  <a:pt x="804" y="187"/>
                </a:cubicBezTo>
                <a:cubicBezTo>
                  <a:pt x="804" y="189"/>
                  <a:pt x="804" y="189"/>
                  <a:pt x="804" y="189"/>
                </a:cubicBezTo>
                <a:lnTo>
                  <a:pt x="796" y="1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140575" y="4025900"/>
            <a:ext cx="4464685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latin typeface="楷体" panose="02010609060101010101" charset="-122"/>
                <a:ea typeface="楷体" panose="02010609060101010101" charset="-122"/>
              </a:rPr>
              <a:t>THANK YOU</a:t>
            </a:r>
            <a:endParaRPr lang="en-US" altLang="zh-CN" sz="600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91970"/>
            <a:chOff x="271020" y="2420002"/>
            <a:chExt cx="6234569" cy="1791394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01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41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引言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0">
            <a:off x="194310" y="2176780"/>
            <a:ext cx="2435225" cy="417830"/>
            <a:chOff x="533" y="463"/>
            <a:chExt cx="3835" cy="658"/>
          </a:xfrm>
        </p:grpSpPr>
        <p:sp>
          <p:nvSpPr>
            <p:cNvPr id="5" name="文本框 23"/>
            <p:cNvSpPr txBox="1">
              <a:spLocks noChangeArrowheads="1"/>
            </p:cNvSpPr>
            <p:nvPr/>
          </p:nvSpPr>
          <p:spPr bwMode="auto">
            <a:xfrm>
              <a:off x="1165" y="463"/>
              <a:ext cx="3203" cy="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1.3 </a:t>
              </a:r>
              <a:r>
                <a:rPr lang="zh-CN" altLang="en-US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参考文献</a:t>
              </a:r>
              <a:endPara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" name="组合 29"/>
            <p:cNvGrpSpPr/>
            <p:nvPr/>
          </p:nvGrpSpPr>
          <p:grpSpPr bwMode="auto">
            <a:xfrm>
              <a:off x="533" y="463"/>
              <a:ext cx="525" cy="647"/>
              <a:chOff x="10668001" y="925959"/>
              <a:chExt cx="444498" cy="545940"/>
            </a:xfrm>
          </p:grpSpPr>
          <p:sp>
            <p:nvSpPr>
              <p:cNvPr id="3" name="等腰三角形 2"/>
              <p:cNvSpPr/>
              <p:nvPr/>
            </p:nvSpPr>
            <p:spPr>
              <a:xfrm rot="5400000">
                <a:off x="10633062" y="1005163"/>
                <a:ext cx="501675" cy="431798"/>
              </a:xfrm>
              <a:prstGeom prst="triangle">
                <a:avLst/>
              </a:prstGeom>
              <a:solidFill>
                <a:srgbClr val="FF6C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 rot="5400000">
                <a:off x="10705952" y="955741"/>
                <a:ext cx="436330" cy="376765"/>
              </a:xfrm>
              <a:prstGeom prst="triangle">
                <a:avLst/>
              </a:prstGeom>
              <a:solidFill>
                <a:srgbClr val="F040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 rot="0">
            <a:off x="222250" y="889635"/>
            <a:ext cx="2435225" cy="417830"/>
            <a:chOff x="533" y="463"/>
            <a:chExt cx="3835" cy="658"/>
          </a:xfrm>
        </p:grpSpPr>
        <p:sp>
          <p:nvSpPr>
            <p:cNvPr id="12" name="文本框 23"/>
            <p:cNvSpPr txBox="1">
              <a:spLocks noChangeArrowheads="1"/>
            </p:cNvSpPr>
            <p:nvPr/>
          </p:nvSpPr>
          <p:spPr bwMode="auto">
            <a:xfrm>
              <a:off x="1165" y="463"/>
              <a:ext cx="3203" cy="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1.2 </a:t>
              </a:r>
              <a:r>
                <a:rPr lang="zh-CN" altLang="en-US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产品范围</a:t>
              </a:r>
              <a:endPara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29"/>
            <p:cNvGrpSpPr/>
            <p:nvPr/>
          </p:nvGrpSpPr>
          <p:grpSpPr bwMode="auto">
            <a:xfrm>
              <a:off x="533" y="463"/>
              <a:ext cx="525" cy="647"/>
              <a:chOff x="10668001" y="925959"/>
              <a:chExt cx="444498" cy="545940"/>
            </a:xfrm>
          </p:grpSpPr>
          <p:sp>
            <p:nvSpPr>
              <p:cNvPr id="17" name="等腰三角形 16"/>
              <p:cNvSpPr/>
              <p:nvPr/>
            </p:nvSpPr>
            <p:spPr>
              <a:xfrm rot="5400000">
                <a:off x="10633062" y="1005163"/>
                <a:ext cx="501675" cy="431798"/>
              </a:xfrm>
              <a:prstGeom prst="triangle">
                <a:avLst/>
              </a:prstGeom>
              <a:solidFill>
                <a:srgbClr val="FF6C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5400000">
                <a:off x="10705952" y="955741"/>
                <a:ext cx="436330" cy="376765"/>
              </a:xfrm>
              <a:prstGeom prst="triangle">
                <a:avLst/>
              </a:prstGeom>
              <a:solidFill>
                <a:srgbClr val="F040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22" name="Oval 8"/>
          <p:cNvSpPr/>
          <p:nvPr/>
        </p:nvSpPr>
        <p:spPr>
          <a:xfrm>
            <a:off x="2902585" y="572135"/>
            <a:ext cx="5629275" cy="10795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主要针对青少年人群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16205" y="3250565"/>
            <a:ext cx="11778615" cy="3034030"/>
            <a:chOff x="8485" y="5563"/>
            <a:chExt cx="8378" cy="3200"/>
          </a:xfrm>
        </p:grpSpPr>
        <p:sp>
          <p:nvSpPr>
            <p:cNvPr id="39943" name="平行四边形 74"/>
            <p:cNvSpPr/>
            <p:nvPr/>
          </p:nvSpPr>
          <p:spPr>
            <a:xfrm flipH="1" flipV="1">
              <a:off x="9663" y="5563"/>
              <a:ext cx="4867" cy="3200"/>
            </a:xfrm>
            <a:prstGeom prst="parallelogram">
              <a:avLst>
                <a:gd name="adj" fmla="val 24993"/>
              </a:avLst>
            </a:prstGeom>
            <a:blipFill rotWithShape="0">
              <a:blip r:embed="rId1"/>
              <a:stretch>
                <a:fillRect/>
              </a:stretch>
            </a:blip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9944" name="任意多边形 77"/>
            <p:cNvSpPr/>
            <p:nvPr/>
          </p:nvSpPr>
          <p:spPr>
            <a:xfrm flipH="1" flipV="1">
              <a:off x="8485" y="5563"/>
              <a:ext cx="3030" cy="3200"/>
            </a:xfrm>
            <a:custGeom>
              <a:avLst/>
              <a:gdLst>
                <a:gd name="txL" fmla="*/ 0 w 1924050"/>
                <a:gd name="txT" fmla="*/ 0 h 2031999"/>
                <a:gd name="txR" fmla="*/ 1924050 w 1924050"/>
                <a:gd name="txB" fmla="*/ 2031999 h 2031999"/>
              </a:gdLst>
              <a:ahLst/>
              <a:cxnLst>
                <a:cxn ang="0">
                  <a:pos x="1416050" y="2032002"/>
                </a:cxn>
                <a:cxn ang="0">
                  <a:pos x="757236" y="2032002"/>
                </a:cxn>
                <a:cxn ang="0">
                  <a:pos x="1265236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1924050" y="0"/>
                </a:cxn>
              </a:cxnLst>
              <a:rect l="txL" t="txT" r="txR" b="txB"/>
              <a:pathLst>
                <a:path w="1924050" h="2031999">
                  <a:moveTo>
                    <a:pt x="1416050" y="2031999"/>
                  </a:moveTo>
                  <a:lnTo>
                    <a:pt x="757236" y="2031999"/>
                  </a:lnTo>
                  <a:lnTo>
                    <a:pt x="1265236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924050" y="0"/>
                  </a:lnTo>
                  <a:lnTo>
                    <a:pt x="1416050" y="2031999"/>
                  </a:lnTo>
                  <a:close/>
                </a:path>
              </a:pathLst>
            </a:custGeom>
            <a:solidFill>
              <a:srgbClr val="6C5B7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9945" name="任意多边形 80"/>
            <p:cNvSpPr/>
            <p:nvPr/>
          </p:nvSpPr>
          <p:spPr>
            <a:xfrm flipH="1" flipV="1">
              <a:off x="13833" y="5563"/>
              <a:ext cx="3030" cy="3200"/>
            </a:xfrm>
            <a:custGeom>
              <a:avLst/>
              <a:gdLst>
                <a:gd name="txL" fmla="*/ 0 w 1924050"/>
                <a:gd name="txT" fmla="*/ 0 h 2031999"/>
                <a:gd name="txR" fmla="*/ 1924050 w 1924050"/>
                <a:gd name="txB" fmla="*/ 2031999 h 2031999"/>
              </a:gdLst>
              <a:ahLst/>
              <a:cxnLst>
                <a:cxn ang="0">
                  <a:pos x="1416050" y="2032002"/>
                </a:cxn>
                <a:cxn ang="0">
                  <a:pos x="938746" y="2032002"/>
                </a:cxn>
                <a:cxn ang="0">
                  <a:pos x="1446746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1924050" y="0"/>
                </a:cxn>
              </a:cxnLst>
              <a:rect l="txL" t="txT" r="txR" b="txB"/>
              <a:pathLst>
                <a:path w="1924050" h="2031999">
                  <a:moveTo>
                    <a:pt x="1416050" y="2031999"/>
                  </a:moveTo>
                  <a:lnTo>
                    <a:pt x="938746" y="2031999"/>
                  </a:lnTo>
                  <a:lnTo>
                    <a:pt x="1446746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924050" y="0"/>
                  </a:lnTo>
                  <a:lnTo>
                    <a:pt x="1416050" y="2031999"/>
                  </a:lnTo>
                  <a:close/>
                </a:path>
              </a:pathLst>
            </a:custGeom>
            <a:solidFill>
              <a:srgbClr val="C06C84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9946" name="任意多边形 83"/>
            <p:cNvSpPr/>
            <p:nvPr/>
          </p:nvSpPr>
          <p:spPr>
            <a:xfrm flipH="1" flipV="1">
              <a:off x="14700" y="5563"/>
              <a:ext cx="1295" cy="3200"/>
            </a:xfrm>
            <a:custGeom>
              <a:avLst/>
              <a:gdLst>
                <a:gd name="txL" fmla="*/ 0 w 822330"/>
                <a:gd name="txT" fmla="*/ 0 h 2031999"/>
                <a:gd name="txR" fmla="*/ 822330 w 822330"/>
                <a:gd name="txB" fmla="*/ 2031999 h 2031999"/>
              </a:gdLst>
              <a:ahLst/>
              <a:cxnLst>
                <a:cxn ang="0">
                  <a:pos x="314324" y="2032002"/>
                </a:cxn>
                <a:cxn ang="0">
                  <a:pos x="0" y="2032002"/>
                </a:cxn>
                <a:cxn ang="0">
                  <a:pos x="507991" y="0"/>
                </a:cxn>
                <a:cxn ang="0">
                  <a:pos x="822315" y="0"/>
                </a:cxn>
              </a:cxnLst>
              <a:rect l="txL" t="txT" r="txR" b="txB"/>
              <a:pathLst>
                <a:path w="822330" h="2031999">
                  <a:moveTo>
                    <a:pt x="314330" y="2031999"/>
                  </a:moveTo>
                  <a:lnTo>
                    <a:pt x="0" y="2031999"/>
                  </a:lnTo>
                  <a:lnTo>
                    <a:pt x="508000" y="0"/>
                  </a:lnTo>
                  <a:lnTo>
                    <a:pt x="822330" y="0"/>
                  </a:lnTo>
                  <a:lnTo>
                    <a:pt x="314330" y="2031999"/>
                  </a:lnTo>
                  <a:close/>
                </a:path>
              </a:pathLst>
            </a:custGeom>
            <a:solidFill>
              <a:srgbClr val="F67280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9947" name="任意多边形 86"/>
            <p:cNvSpPr/>
            <p:nvPr/>
          </p:nvSpPr>
          <p:spPr>
            <a:xfrm flipH="1" flipV="1">
              <a:off x="15315" y="5563"/>
              <a:ext cx="1085" cy="3200"/>
            </a:xfrm>
            <a:custGeom>
              <a:avLst/>
              <a:gdLst>
                <a:gd name="txL" fmla="*/ 0 w 688447"/>
                <a:gd name="txT" fmla="*/ 0 h 2031999"/>
                <a:gd name="txR" fmla="*/ 688447 w 688447"/>
                <a:gd name="txB" fmla="*/ 2031999 h 2031999"/>
              </a:gdLst>
              <a:ahLst/>
              <a:cxnLst>
                <a:cxn ang="0">
                  <a:pos x="180862" y="2032002"/>
                </a:cxn>
                <a:cxn ang="0">
                  <a:pos x="0" y="2032002"/>
                </a:cxn>
                <a:cxn ang="0">
                  <a:pos x="509170" y="0"/>
                </a:cxn>
                <a:cxn ang="0">
                  <a:pos x="690032" y="0"/>
                </a:cxn>
              </a:cxnLst>
              <a:rect l="txL" t="txT" r="txR" b="txB"/>
              <a:pathLst>
                <a:path w="688447" h="2031999">
                  <a:moveTo>
                    <a:pt x="180447" y="2031999"/>
                  </a:moveTo>
                  <a:lnTo>
                    <a:pt x="0" y="2031999"/>
                  </a:lnTo>
                  <a:lnTo>
                    <a:pt x="508000" y="0"/>
                  </a:lnTo>
                  <a:lnTo>
                    <a:pt x="688447" y="0"/>
                  </a:lnTo>
                  <a:lnTo>
                    <a:pt x="180447" y="2031999"/>
                  </a:lnTo>
                  <a:close/>
                </a:path>
              </a:pathLst>
            </a:custGeom>
            <a:solidFill>
              <a:srgbClr val="F8B193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4" name="Oval 8"/>
          <p:cNvSpPr/>
          <p:nvPr/>
        </p:nvSpPr>
        <p:spPr>
          <a:xfrm>
            <a:off x="2961640" y="1859280"/>
            <a:ext cx="5629275" cy="1079500"/>
          </a:xfrm>
          <a:prstGeom prst="ellipse">
            <a:avLst/>
          </a:prstGeom>
          <a:solidFill>
            <a:srgbClr val="7030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需求规格说明书（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SRS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3" name="组合 2"/>
          <p:cNvGrpSpPr/>
          <p:nvPr/>
        </p:nvGrpSpPr>
        <p:grpSpPr>
          <a:xfrm>
            <a:off x="338138" y="293688"/>
            <a:ext cx="2435225" cy="417512"/>
            <a:chOff x="533" y="463"/>
            <a:chExt cx="3834" cy="658"/>
          </a:xfrm>
        </p:grpSpPr>
        <p:sp>
          <p:nvSpPr>
            <p:cNvPr id="8194" name="文本框 23"/>
            <p:cNvSpPr txBox="1"/>
            <p:nvPr/>
          </p:nvSpPr>
          <p:spPr>
            <a:xfrm>
              <a:off x="1165" y="463"/>
              <a:ext cx="3203" cy="65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lvl="0" indent="0" eaLnBrk="0" hangingPunct="0"/>
              <a:r>
                <a:rPr lang="en-US" altLang="zh-CN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1.1 </a:t>
              </a:r>
              <a:r>
                <a:rPr lang="zh-CN" altLang="en-US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编写目的</a:t>
              </a:r>
              <a:endPara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195" name="组合 29"/>
            <p:cNvGrpSpPr/>
            <p:nvPr/>
          </p:nvGrpSpPr>
          <p:grpSpPr>
            <a:xfrm>
              <a:off x="533" y="463"/>
              <a:ext cx="525" cy="647"/>
              <a:chOff x="10668001" y="925959"/>
              <a:chExt cx="444498" cy="545940"/>
            </a:xfrm>
          </p:grpSpPr>
          <p:sp>
            <p:nvSpPr>
              <p:cNvPr id="28" name="等腰三角形 27"/>
              <p:cNvSpPr/>
              <p:nvPr/>
            </p:nvSpPr>
            <p:spPr>
              <a:xfrm rot="5400000">
                <a:off x="10633061" y="1005162"/>
                <a:ext cx="501675" cy="431798"/>
              </a:xfrm>
              <a:prstGeom prst="triangle">
                <a:avLst/>
              </a:prstGeom>
              <a:solidFill>
                <a:srgbClr val="FF6C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trike="noStrike" noProof="1"/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10705951" y="955740"/>
                <a:ext cx="436330" cy="376765"/>
              </a:xfrm>
              <a:prstGeom prst="triangle">
                <a:avLst/>
              </a:prstGeom>
              <a:solidFill>
                <a:srgbClr val="F040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trike="noStrike" noProof="1"/>
              </a:p>
            </p:txBody>
          </p:sp>
        </p:grpSp>
      </p:grpSp>
      <p:sp>
        <p:nvSpPr>
          <p:cNvPr id="8198" name="矩形 10"/>
          <p:cNvSpPr/>
          <p:nvPr/>
        </p:nvSpPr>
        <p:spPr>
          <a:xfrm>
            <a:off x="338138" y="1225550"/>
            <a:ext cx="6356350" cy="27241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为了保证项目团队按时保质地完成项目目标，便于项目团队成员更好地了解项目情况， 因此以文件化的形式，把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项目生命周期内的工作任务做出的安排以书面的方式，作为项目团队成员以及项目干系人之间的共识与约定，项目团队开展和检查项目工作的依据。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199" name="组合 20"/>
          <p:cNvGrpSpPr/>
          <p:nvPr/>
        </p:nvGrpSpPr>
        <p:grpSpPr>
          <a:xfrm>
            <a:off x="7085013" y="1460500"/>
            <a:ext cx="4230687" cy="3527425"/>
            <a:chOff x="1680" y="3218"/>
            <a:chExt cx="6664" cy="5556"/>
          </a:xfrm>
        </p:grpSpPr>
        <p:pic>
          <p:nvPicPr>
            <p:cNvPr id="8200" name="Picture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80" y="3218"/>
              <a:ext cx="6665" cy="555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rcRect l="667" t="5537" b="10169"/>
            <a:stretch>
              <a:fillRect/>
            </a:stretch>
          </p:blipFill>
          <p:spPr>
            <a:xfrm>
              <a:off x="1944" y="3480"/>
              <a:ext cx="6192" cy="3508"/>
            </a:xfrm>
            <a:custGeom>
              <a:avLst/>
              <a:gdLst>
                <a:gd name="connsiteX0" fmla="*/ 0 w 3931920"/>
                <a:gd name="connsiteY0" fmla="*/ 0 h 2223019"/>
                <a:gd name="connsiteX1" fmla="*/ 3931920 w 3931920"/>
                <a:gd name="connsiteY1" fmla="*/ 0 h 2223019"/>
                <a:gd name="connsiteX2" fmla="*/ 3931920 w 3931920"/>
                <a:gd name="connsiteY2" fmla="*/ 2223019 h 2223019"/>
                <a:gd name="connsiteX3" fmla="*/ 0 w 3931920"/>
                <a:gd name="connsiteY3" fmla="*/ 2223019 h 222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1920" h="2223019">
                  <a:moveTo>
                    <a:pt x="0" y="0"/>
                  </a:moveTo>
                  <a:lnTo>
                    <a:pt x="3931920" y="0"/>
                  </a:lnTo>
                  <a:lnTo>
                    <a:pt x="3931920" y="2223019"/>
                  </a:lnTo>
                  <a:lnTo>
                    <a:pt x="0" y="2223019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  <p:transition>
    <p:wedg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3328" name="组合 17"/>
          <p:cNvGrpSpPr/>
          <p:nvPr/>
        </p:nvGrpSpPr>
        <p:grpSpPr bwMode="auto">
          <a:xfrm rot="0">
            <a:off x="5226685" y="2244725"/>
            <a:ext cx="6233795" cy="1758950"/>
            <a:chOff x="271020" y="2420002"/>
            <a:chExt cx="6234569" cy="1758550"/>
          </a:xfrm>
        </p:grpSpPr>
        <p:sp>
          <p:nvSpPr>
            <p:cNvPr id="13330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02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31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08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综合描述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wheel spokes="4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38455" y="294005"/>
            <a:ext cx="2434590" cy="422275"/>
            <a:chOff x="533" y="463"/>
            <a:chExt cx="3834" cy="665"/>
          </a:xfrm>
        </p:grpSpPr>
        <p:sp>
          <p:nvSpPr>
            <p:cNvPr id="9218" name="文本框 23"/>
            <p:cNvSpPr txBox="1">
              <a:spLocks noChangeArrowheads="1"/>
            </p:cNvSpPr>
            <p:nvPr/>
          </p:nvSpPr>
          <p:spPr bwMode="auto">
            <a:xfrm>
              <a:off x="1165" y="470"/>
              <a:ext cx="3203" cy="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2.1 </a:t>
              </a:r>
              <a:r>
                <a:rPr lang="zh-CN" altLang="en-US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产品的功能</a:t>
              </a:r>
              <a:endPara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219" name="组合 29"/>
            <p:cNvGrpSpPr/>
            <p:nvPr/>
          </p:nvGrpSpPr>
          <p:grpSpPr bwMode="auto">
            <a:xfrm>
              <a:off x="533" y="463"/>
              <a:ext cx="525" cy="647"/>
              <a:chOff x="10668001" y="925959"/>
              <a:chExt cx="444498" cy="545940"/>
            </a:xfrm>
          </p:grpSpPr>
          <p:sp>
            <p:nvSpPr>
              <p:cNvPr id="28" name="等腰三角形 27"/>
              <p:cNvSpPr/>
              <p:nvPr/>
            </p:nvSpPr>
            <p:spPr>
              <a:xfrm rot="5400000">
                <a:off x="10633062" y="1005163"/>
                <a:ext cx="501675" cy="431798"/>
              </a:xfrm>
              <a:prstGeom prst="triangle">
                <a:avLst/>
              </a:prstGeom>
              <a:solidFill>
                <a:srgbClr val="FF6C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10705952" y="955741"/>
                <a:ext cx="436330" cy="376765"/>
              </a:xfrm>
              <a:prstGeom prst="triangle">
                <a:avLst/>
              </a:prstGeom>
              <a:solidFill>
                <a:srgbClr val="F040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9237" name="矩形 22"/>
          <p:cNvSpPr>
            <a:spLocks noChangeArrowheads="1"/>
          </p:cNvSpPr>
          <p:nvPr/>
        </p:nvSpPr>
        <p:spPr bwMode="auto">
          <a:xfrm>
            <a:off x="832485" y="797560"/>
            <a:ext cx="4932680" cy="1316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实现联盟消消乐的游戏功能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，顺畅的运行游戏，给玩家提供极好的游戏体验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320155" y="634365"/>
            <a:ext cx="5629910" cy="4750435"/>
            <a:chOff x="1540" y="2635"/>
            <a:chExt cx="7088" cy="4432"/>
          </a:xfrm>
        </p:grpSpPr>
        <p:pic>
          <p:nvPicPr>
            <p:cNvPr id="9220" name="Picture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0" y="2635"/>
              <a:ext cx="7088" cy="4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/>
            <a:srcRect l="802" t="3773" r="803" b="2150"/>
            <a:stretch>
              <a:fillRect/>
            </a:stretch>
          </p:blipFill>
          <p:spPr>
            <a:xfrm>
              <a:off x="2560" y="3040"/>
              <a:ext cx="4900" cy="3120"/>
            </a:xfrm>
            <a:custGeom>
              <a:avLst/>
              <a:gdLst>
                <a:gd name="connsiteX0" fmla="*/ 0 w 3111500"/>
                <a:gd name="connsiteY0" fmla="*/ 0 h 1968500"/>
                <a:gd name="connsiteX1" fmla="*/ 3111500 w 3111500"/>
                <a:gd name="connsiteY1" fmla="*/ 0 h 1968500"/>
                <a:gd name="connsiteX2" fmla="*/ 3111500 w 3111500"/>
                <a:gd name="connsiteY2" fmla="*/ 1968500 h 1968500"/>
                <a:gd name="connsiteX3" fmla="*/ 0 w 3111500"/>
                <a:gd name="connsiteY3" fmla="*/ 1968500 h 196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1500" h="1968500">
                  <a:moveTo>
                    <a:pt x="0" y="0"/>
                  </a:moveTo>
                  <a:lnTo>
                    <a:pt x="3111500" y="0"/>
                  </a:lnTo>
                  <a:lnTo>
                    <a:pt x="3111500" y="1968500"/>
                  </a:lnTo>
                  <a:lnTo>
                    <a:pt x="0" y="1968500"/>
                  </a:lnTo>
                  <a:close/>
                </a:path>
              </a:pathLst>
            </a:custGeom>
          </p:spPr>
        </p:pic>
      </p:grpSp>
      <p:grpSp>
        <p:nvGrpSpPr>
          <p:cNvPr id="4" name="组合 3"/>
          <p:cNvGrpSpPr/>
          <p:nvPr/>
        </p:nvGrpSpPr>
        <p:grpSpPr>
          <a:xfrm>
            <a:off x="338455" y="2275205"/>
            <a:ext cx="2435225" cy="422275"/>
            <a:chOff x="533" y="463"/>
            <a:chExt cx="3835" cy="665"/>
          </a:xfrm>
        </p:grpSpPr>
        <p:sp>
          <p:nvSpPr>
            <p:cNvPr id="5" name="文本框 23"/>
            <p:cNvSpPr txBox="1">
              <a:spLocks noChangeArrowheads="1"/>
            </p:cNvSpPr>
            <p:nvPr/>
          </p:nvSpPr>
          <p:spPr bwMode="auto">
            <a:xfrm>
              <a:off x="1165" y="470"/>
              <a:ext cx="3203" cy="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 </a:t>
              </a:r>
              <a:r>
                <a:rPr lang="zh-CN" altLang="en-US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用户特征</a:t>
              </a:r>
              <a:endPara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" name="组合 29"/>
            <p:cNvGrpSpPr/>
            <p:nvPr/>
          </p:nvGrpSpPr>
          <p:grpSpPr bwMode="auto">
            <a:xfrm>
              <a:off x="533" y="463"/>
              <a:ext cx="525" cy="647"/>
              <a:chOff x="10668001" y="925959"/>
              <a:chExt cx="444498" cy="545940"/>
            </a:xfrm>
          </p:grpSpPr>
          <p:sp>
            <p:nvSpPr>
              <p:cNvPr id="13" name="等腰三角形 12"/>
              <p:cNvSpPr/>
              <p:nvPr/>
            </p:nvSpPr>
            <p:spPr>
              <a:xfrm rot="5400000">
                <a:off x="10633062" y="1005163"/>
                <a:ext cx="501675" cy="431798"/>
              </a:xfrm>
              <a:prstGeom prst="triangle">
                <a:avLst/>
              </a:prstGeom>
              <a:solidFill>
                <a:srgbClr val="FF6C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 rot="5400000">
                <a:off x="10705952" y="955741"/>
                <a:ext cx="436330" cy="376765"/>
              </a:xfrm>
              <a:prstGeom prst="triangle">
                <a:avLst/>
              </a:prstGeom>
              <a:solidFill>
                <a:srgbClr val="F040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338455" y="4264025"/>
            <a:ext cx="2435225" cy="422275"/>
            <a:chOff x="533" y="463"/>
            <a:chExt cx="3835" cy="665"/>
          </a:xfrm>
        </p:grpSpPr>
        <p:sp>
          <p:nvSpPr>
            <p:cNvPr id="21" name="文本框 23"/>
            <p:cNvSpPr txBox="1">
              <a:spLocks noChangeArrowheads="1"/>
            </p:cNvSpPr>
            <p:nvPr/>
          </p:nvSpPr>
          <p:spPr bwMode="auto">
            <a:xfrm>
              <a:off x="1165" y="470"/>
              <a:ext cx="3203" cy="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2.3 </a:t>
              </a:r>
              <a:r>
                <a:rPr lang="zh-CN" altLang="en-US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运行环境</a:t>
              </a:r>
              <a:endPara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9"/>
            <p:cNvGrpSpPr/>
            <p:nvPr/>
          </p:nvGrpSpPr>
          <p:grpSpPr bwMode="auto">
            <a:xfrm>
              <a:off x="533" y="463"/>
              <a:ext cx="525" cy="647"/>
              <a:chOff x="10668001" y="925959"/>
              <a:chExt cx="444498" cy="545940"/>
            </a:xfrm>
          </p:grpSpPr>
          <p:sp>
            <p:nvSpPr>
              <p:cNvPr id="24" name="等腰三角形 23"/>
              <p:cNvSpPr/>
              <p:nvPr/>
            </p:nvSpPr>
            <p:spPr>
              <a:xfrm rot="5400000">
                <a:off x="10633062" y="1005163"/>
                <a:ext cx="501675" cy="431798"/>
              </a:xfrm>
              <a:prstGeom prst="triangle">
                <a:avLst/>
              </a:prstGeom>
              <a:solidFill>
                <a:srgbClr val="FF6C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 rot="5400000">
                <a:off x="10705952" y="955741"/>
                <a:ext cx="436330" cy="376765"/>
              </a:xfrm>
              <a:prstGeom prst="triangle">
                <a:avLst/>
              </a:prstGeom>
              <a:solidFill>
                <a:srgbClr val="F040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34" name="文本框 33"/>
          <p:cNvSpPr txBox="1"/>
          <p:nvPr/>
        </p:nvSpPr>
        <p:spPr>
          <a:xfrm>
            <a:off x="832485" y="2872740"/>
            <a:ext cx="4693285" cy="1214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喜欢休闲类游戏、对英雄联盟这款游戏热衷、喜欢与玩家互动竞技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32485" y="4964430"/>
            <a:ext cx="4532630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in7,win10，win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dows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xp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1520" name="组合 17"/>
          <p:cNvGrpSpPr/>
          <p:nvPr/>
        </p:nvGrpSpPr>
        <p:grpSpPr bwMode="auto">
          <a:xfrm rot="0">
            <a:off x="5226685" y="2244725"/>
            <a:ext cx="6233795" cy="1767840"/>
            <a:chOff x="271020" y="2420002"/>
            <a:chExt cx="6234569" cy="1767190"/>
          </a:xfrm>
        </p:grpSpPr>
        <p:sp>
          <p:nvSpPr>
            <p:cNvPr id="21522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03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3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17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系统特性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5730240" cy="41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系统特性通过绘制的各种图形来展示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6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19175" y="2066925"/>
            <a:ext cx="1828800" cy="1828800"/>
            <a:chOff x="1605" y="3255"/>
            <a:chExt cx="2880" cy="2880"/>
          </a:xfrm>
        </p:grpSpPr>
        <p:sp>
          <p:nvSpPr>
            <p:cNvPr id="6" name="Oval 1"/>
            <p:cNvSpPr/>
            <p:nvPr/>
          </p:nvSpPr>
          <p:spPr>
            <a:xfrm>
              <a:off x="1605" y="3255"/>
              <a:ext cx="2880" cy="2880"/>
            </a:xfrm>
            <a:prstGeom prst="ellipse">
              <a:avLst/>
            </a:prstGeom>
            <a:noFill/>
            <a:ln w="3175" cmpd="sng">
              <a:solidFill>
                <a:srgbClr val="F0407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7" name="Oval 5"/>
            <p:cNvSpPr/>
            <p:nvPr/>
          </p:nvSpPr>
          <p:spPr>
            <a:xfrm>
              <a:off x="1820" y="3470"/>
              <a:ext cx="2450" cy="2450"/>
            </a:xfrm>
            <a:prstGeom prst="ellipse">
              <a:avLst/>
            </a:prstGeom>
            <a:noFill/>
            <a:ln w="3175" cmpd="sng">
              <a:solidFill>
                <a:srgbClr val="F0407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数据流图</a:t>
              </a:r>
              <a:endPara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Arc 6"/>
            <p:cNvSpPr/>
            <p:nvPr/>
          </p:nvSpPr>
          <p:spPr>
            <a:xfrm>
              <a:off x="1718" y="3368"/>
              <a:ext cx="2655" cy="2655"/>
            </a:xfrm>
            <a:prstGeom prst="arc">
              <a:avLst>
                <a:gd name="adj1" fmla="val 16200000"/>
                <a:gd name="adj2" fmla="val 8631227"/>
              </a:avLst>
            </a:prstGeom>
            <a:noFill/>
            <a:ln w="127000" cmpd="sng">
              <a:solidFill>
                <a:srgbClr val="F0407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n>
                  <a:solidFill>
                    <a:srgbClr val="FDFDFD">
                      <a:alpha val="30000"/>
                    </a:srgbClr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794125" y="2066925"/>
            <a:ext cx="1828800" cy="1828800"/>
            <a:chOff x="5975" y="3255"/>
            <a:chExt cx="2880" cy="2880"/>
          </a:xfrm>
        </p:grpSpPr>
        <p:sp>
          <p:nvSpPr>
            <p:cNvPr id="9" name="Oval 7"/>
            <p:cNvSpPr/>
            <p:nvPr/>
          </p:nvSpPr>
          <p:spPr>
            <a:xfrm>
              <a:off x="5975" y="3255"/>
              <a:ext cx="2880" cy="2880"/>
            </a:xfrm>
            <a:prstGeom prst="ellipse">
              <a:avLst/>
            </a:prstGeom>
            <a:noFill/>
            <a:ln w="3175" cmpd="sng">
              <a:solidFill>
                <a:srgbClr val="F8D84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0" name="Oval 8"/>
            <p:cNvSpPr/>
            <p:nvPr/>
          </p:nvSpPr>
          <p:spPr>
            <a:xfrm>
              <a:off x="6190" y="3470"/>
              <a:ext cx="2450" cy="2450"/>
            </a:xfrm>
            <a:prstGeom prst="ellipse">
              <a:avLst/>
            </a:prstGeom>
            <a:noFill/>
            <a:ln w="3175" cmpd="sng">
              <a:solidFill>
                <a:srgbClr val="F8D84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E-R</a:t>
              </a: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</a:t>
              </a:r>
              <a:endPara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Arc 11"/>
            <p:cNvSpPr/>
            <p:nvPr/>
          </p:nvSpPr>
          <p:spPr>
            <a:xfrm>
              <a:off x="6088" y="3368"/>
              <a:ext cx="2655" cy="2655"/>
            </a:xfrm>
            <a:prstGeom prst="arc">
              <a:avLst>
                <a:gd name="adj1" fmla="val 16200000"/>
                <a:gd name="adj2" fmla="val 19517212"/>
              </a:avLst>
            </a:prstGeom>
            <a:noFill/>
            <a:ln w="127000" cmpd="sng">
              <a:solidFill>
                <a:srgbClr val="F8D84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n>
                  <a:solidFill>
                    <a:srgbClr val="FDFDFD">
                      <a:alpha val="30000"/>
                    </a:srgbClr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569075" y="2066925"/>
            <a:ext cx="1828800" cy="1828800"/>
            <a:chOff x="10345" y="3255"/>
            <a:chExt cx="2880" cy="2880"/>
          </a:xfrm>
        </p:grpSpPr>
        <p:sp>
          <p:nvSpPr>
            <p:cNvPr id="12" name="Oval 13"/>
            <p:cNvSpPr/>
            <p:nvPr/>
          </p:nvSpPr>
          <p:spPr>
            <a:xfrm>
              <a:off x="10345" y="3255"/>
              <a:ext cx="2880" cy="2880"/>
            </a:xfrm>
            <a:prstGeom prst="ellipse">
              <a:avLst/>
            </a:prstGeom>
            <a:noFill/>
            <a:ln w="3175" cmpd="sng">
              <a:solidFill>
                <a:srgbClr val="BF55D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3" name="Oval 14"/>
            <p:cNvSpPr/>
            <p:nvPr/>
          </p:nvSpPr>
          <p:spPr>
            <a:xfrm>
              <a:off x="10560" y="3470"/>
              <a:ext cx="2450" cy="2450"/>
            </a:xfrm>
            <a:prstGeom prst="ellipse">
              <a:avLst/>
            </a:prstGeom>
            <a:noFill/>
            <a:ln w="3175" cmpd="sng">
              <a:solidFill>
                <a:srgbClr val="BF55D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状态转换图</a:t>
              </a:r>
              <a:endPara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Arc 15"/>
            <p:cNvSpPr/>
            <p:nvPr/>
          </p:nvSpPr>
          <p:spPr>
            <a:xfrm>
              <a:off x="10458" y="3368"/>
              <a:ext cx="2655" cy="2655"/>
            </a:xfrm>
            <a:prstGeom prst="arc">
              <a:avLst>
                <a:gd name="adj1" fmla="val 16200000"/>
                <a:gd name="adj2" fmla="val 12510888"/>
              </a:avLst>
            </a:prstGeom>
            <a:noFill/>
            <a:ln w="127000" cmpd="sng">
              <a:solidFill>
                <a:srgbClr val="BF55D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n>
                  <a:solidFill>
                    <a:srgbClr val="FDFDFD">
                      <a:alpha val="30000"/>
                    </a:srgbClr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344025" y="2066925"/>
            <a:ext cx="1828800" cy="1828800"/>
            <a:chOff x="14715" y="3255"/>
            <a:chExt cx="2880" cy="2880"/>
          </a:xfrm>
        </p:grpSpPr>
        <p:sp>
          <p:nvSpPr>
            <p:cNvPr id="15" name="Oval 16"/>
            <p:cNvSpPr/>
            <p:nvPr/>
          </p:nvSpPr>
          <p:spPr>
            <a:xfrm>
              <a:off x="14715" y="3255"/>
              <a:ext cx="2880" cy="2880"/>
            </a:xfrm>
            <a:prstGeom prst="ellipse">
              <a:avLst/>
            </a:prstGeom>
            <a:noFill/>
            <a:ln w="3175" cmpd="sng">
              <a:solidFill>
                <a:srgbClr val="F7725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6" name="Oval 17"/>
            <p:cNvSpPr/>
            <p:nvPr/>
          </p:nvSpPr>
          <p:spPr>
            <a:xfrm>
              <a:off x="14930" y="3470"/>
              <a:ext cx="2450" cy="2450"/>
            </a:xfrm>
            <a:prstGeom prst="ellipse">
              <a:avLst/>
            </a:prstGeom>
            <a:noFill/>
            <a:ln w="3175" cmpd="sng">
              <a:solidFill>
                <a:srgbClr val="F7725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IPO</a:t>
              </a: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</a:t>
              </a:r>
              <a:endPara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Arc 18"/>
            <p:cNvSpPr/>
            <p:nvPr/>
          </p:nvSpPr>
          <p:spPr>
            <a:xfrm>
              <a:off x="14828" y="3368"/>
              <a:ext cx="2655" cy="2655"/>
            </a:xfrm>
            <a:prstGeom prst="arc">
              <a:avLst>
                <a:gd name="adj1" fmla="val 16200000"/>
                <a:gd name="adj2" fmla="val 4817729"/>
              </a:avLst>
            </a:prstGeom>
            <a:noFill/>
            <a:ln w="127000" cmpd="sng">
              <a:solidFill>
                <a:srgbClr val="F7725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n>
                  <a:solidFill>
                    <a:srgbClr val="FDFDFD">
                      <a:alpha val="30000"/>
                    </a:srgbClr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清风素材 https://12sc.taobao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910</Words>
  <Application>WPS 演示</Application>
  <PresentationFormat>宽屏</PresentationFormat>
  <Paragraphs>174</Paragraphs>
  <Slides>25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25</vt:i4>
      </vt:variant>
    </vt:vector>
  </HeadingPairs>
  <TitlesOfParts>
    <vt:vector size="46" baseType="lpstr">
      <vt:lpstr>Arial</vt:lpstr>
      <vt:lpstr>宋体</vt:lpstr>
      <vt:lpstr>Wingdings</vt:lpstr>
      <vt:lpstr>Calibri</vt:lpstr>
      <vt:lpstr>Calibri</vt:lpstr>
      <vt:lpstr>Calibri Light</vt:lpstr>
      <vt:lpstr>等线</vt:lpstr>
      <vt:lpstr>微软雅黑</vt:lpstr>
      <vt:lpstr>Lato</vt:lpstr>
      <vt:lpstr>等线</vt:lpstr>
      <vt:lpstr>AMGDT</vt:lpstr>
      <vt:lpstr>楷体</vt:lpstr>
      <vt:lpstr>清风素材 https://12sc.taobao.com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锐旗设计；https://9ppt.taobao.com</cp:keywords>
  <dc:description>12sc.taobao.com</dc:description>
  <dc:subject>12sc.taobao.com</dc:subject>
  <cp:category>锐旗设计；https://9ppt.taobao.com</cp:category>
  <cp:lastModifiedBy>tory xu</cp:lastModifiedBy>
  <cp:revision>29</cp:revision>
  <dcterms:created xsi:type="dcterms:W3CDTF">2015-09-12T09:18:00Z</dcterms:created>
  <dcterms:modified xsi:type="dcterms:W3CDTF">2017-05-02T02:42:30Z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